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mIx5L04yCb+w3mSmsrHFDyfIu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A7D54-5735-48C6-9FD7-D0AED9735B6E}" v="3" dt="2022-04-13T01:15:06.507"/>
  </p1510:revLst>
</p1510:revInfo>
</file>

<file path=ppt/tableStyles.xml><?xml version="1.0" encoding="utf-8"?>
<a:tblStyleLst xmlns:a="http://schemas.openxmlformats.org/drawingml/2006/main" def="{311CBAA7-074E-479C-894B-5583A452CDB8}">
  <a:tblStyle styleId="{311CBAA7-074E-479C-894B-5583A452CDB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 d="100"/>
          <a:sy n="12" d="100"/>
        </p:scale>
        <p:origin x="1552" y="9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microsoft.com/office/2016/11/relationships/changesInfo" Target="changesInfos/changesInfo1.xml"/><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hwa Khan" userId="64a80c57b99fda8d" providerId="LiveId" clId="{CEDA7D54-5735-48C6-9FD7-D0AED9735B6E}"/>
    <pc:docChg chg="undo custSel modSld">
      <pc:chgData name="Nashwa Khan" userId="64a80c57b99fda8d" providerId="LiveId" clId="{CEDA7D54-5735-48C6-9FD7-D0AED9735B6E}" dt="2022-04-13T01:15:59.578" v="127" actId="1076"/>
      <pc:docMkLst>
        <pc:docMk/>
      </pc:docMkLst>
      <pc:sldChg chg="addSp modSp mod">
        <pc:chgData name="Nashwa Khan" userId="64a80c57b99fda8d" providerId="LiveId" clId="{CEDA7D54-5735-48C6-9FD7-D0AED9735B6E}" dt="2022-04-13T01:15:59.578" v="127" actId="1076"/>
        <pc:sldMkLst>
          <pc:docMk/>
          <pc:sldMk cId="0" sldId="256"/>
        </pc:sldMkLst>
        <pc:spChg chg="add mod">
          <ac:chgData name="Nashwa Khan" userId="64a80c57b99fda8d" providerId="LiveId" clId="{CEDA7D54-5735-48C6-9FD7-D0AED9735B6E}" dt="2022-04-08T15:26:34.427" v="38" actId="255"/>
          <ac:spMkLst>
            <pc:docMk/>
            <pc:sldMk cId="0" sldId="256"/>
            <ac:spMk id="2" creationId="{84D74BAC-7D75-4E37-93EE-64D80B7146B3}"/>
          </ac:spMkLst>
        </pc:spChg>
        <pc:spChg chg="add mod">
          <ac:chgData name="Nashwa Khan" userId="64a80c57b99fda8d" providerId="LiveId" clId="{CEDA7D54-5735-48C6-9FD7-D0AED9735B6E}" dt="2022-04-08T15:28:35.940" v="49" actId="1076"/>
          <ac:spMkLst>
            <pc:docMk/>
            <pc:sldMk cId="0" sldId="256"/>
            <ac:spMk id="3" creationId="{D2856397-6CBF-4EC7-A17E-61E029B9E476}"/>
          </ac:spMkLst>
        </pc:spChg>
        <pc:spChg chg="mod">
          <ac:chgData name="Nashwa Khan" userId="64a80c57b99fda8d" providerId="LiveId" clId="{CEDA7D54-5735-48C6-9FD7-D0AED9735B6E}" dt="2022-04-13T01:14:29.829" v="117" actId="20577"/>
          <ac:spMkLst>
            <pc:docMk/>
            <pc:sldMk cId="0" sldId="256"/>
            <ac:spMk id="94" creationId="{00000000-0000-0000-0000-000000000000}"/>
          </ac:spMkLst>
        </pc:spChg>
        <pc:spChg chg="mod">
          <ac:chgData name="Nashwa Khan" userId="64a80c57b99fda8d" providerId="LiveId" clId="{CEDA7D54-5735-48C6-9FD7-D0AED9735B6E}" dt="2022-04-08T15:28:42.321" v="50" actId="14100"/>
          <ac:spMkLst>
            <pc:docMk/>
            <pc:sldMk cId="0" sldId="256"/>
            <ac:spMk id="95" creationId="{00000000-0000-0000-0000-000000000000}"/>
          </ac:spMkLst>
        </pc:spChg>
        <pc:spChg chg="mod">
          <ac:chgData name="Nashwa Khan" userId="64a80c57b99fda8d" providerId="LiveId" clId="{CEDA7D54-5735-48C6-9FD7-D0AED9735B6E}" dt="2022-04-08T15:27:18.785" v="41" actId="20577"/>
          <ac:spMkLst>
            <pc:docMk/>
            <pc:sldMk cId="0" sldId="256"/>
            <ac:spMk id="99" creationId="{00000000-0000-0000-0000-000000000000}"/>
          </ac:spMkLst>
        </pc:spChg>
        <pc:spChg chg="mod">
          <ac:chgData name="Nashwa Khan" userId="64a80c57b99fda8d" providerId="LiveId" clId="{CEDA7D54-5735-48C6-9FD7-D0AED9735B6E}" dt="2022-04-08T15:25:36.439" v="32" actId="20577"/>
          <ac:spMkLst>
            <pc:docMk/>
            <pc:sldMk cId="0" sldId="256"/>
            <ac:spMk id="100" creationId="{00000000-0000-0000-0000-000000000000}"/>
          </ac:spMkLst>
        </pc:spChg>
        <pc:spChg chg="mod">
          <ac:chgData name="Nashwa Khan" userId="64a80c57b99fda8d" providerId="LiveId" clId="{CEDA7D54-5735-48C6-9FD7-D0AED9735B6E}" dt="2022-04-08T17:55:29.775" v="69" actId="1076"/>
          <ac:spMkLst>
            <pc:docMk/>
            <pc:sldMk cId="0" sldId="256"/>
            <ac:spMk id="101" creationId="{00000000-0000-0000-0000-000000000000}"/>
          </ac:spMkLst>
        </pc:spChg>
        <pc:spChg chg="mod">
          <ac:chgData name="Nashwa Khan" userId="64a80c57b99fda8d" providerId="LiveId" clId="{CEDA7D54-5735-48C6-9FD7-D0AED9735B6E}" dt="2022-04-08T15:32:34.067" v="51" actId="14100"/>
          <ac:spMkLst>
            <pc:docMk/>
            <pc:sldMk cId="0" sldId="256"/>
            <ac:spMk id="105" creationId="{00000000-0000-0000-0000-000000000000}"/>
          </ac:spMkLst>
        </pc:spChg>
        <pc:spChg chg="mod">
          <ac:chgData name="Nashwa Khan" userId="64a80c57b99fda8d" providerId="LiveId" clId="{CEDA7D54-5735-48C6-9FD7-D0AED9735B6E}" dt="2022-04-08T15:24:25.845" v="26" actId="20577"/>
          <ac:spMkLst>
            <pc:docMk/>
            <pc:sldMk cId="0" sldId="256"/>
            <ac:spMk id="109" creationId="{00000000-0000-0000-0000-000000000000}"/>
          </ac:spMkLst>
        </pc:spChg>
        <pc:spChg chg="mod">
          <ac:chgData name="Nashwa Khan" userId="64a80c57b99fda8d" providerId="LiveId" clId="{CEDA7D54-5735-48C6-9FD7-D0AED9735B6E}" dt="2022-04-08T15:59:29.836" v="68" actId="20577"/>
          <ac:spMkLst>
            <pc:docMk/>
            <pc:sldMk cId="0" sldId="256"/>
            <ac:spMk id="111" creationId="{00000000-0000-0000-0000-000000000000}"/>
          </ac:spMkLst>
        </pc:spChg>
        <pc:grpChg chg="mod">
          <ac:chgData name="Nashwa Khan" userId="64a80c57b99fda8d" providerId="LiveId" clId="{CEDA7D54-5735-48C6-9FD7-D0AED9735B6E}" dt="2022-04-13T01:15:49.783" v="125" actId="1076"/>
          <ac:grpSpMkLst>
            <pc:docMk/>
            <pc:sldMk cId="0" sldId="256"/>
            <ac:grpSpMk id="89" creationId="{00000000-0000-0000-0000-000000000000}"/>
          </ac:grpSpMkLst>
        </pc:grpChg>
        <pc:picChg chg="add mod">
          <ac:chgData name="Nashwa Khan" userId="64a80c57b99fda8d" providerId="LiveId" clId="{CEDA7D54-5735-48C6-9FD7-D0AED9735B6E}" dt="2022-04-13T01:15:59.578" v="127" actId="1076"/>
          <ac:picMkLst>
            <pc:docMk/>
            <pc:sldMk cId="0" sldId="256"/>
            <ac:picMk id="5" creationId="{B7E5094D-0C60-4B1A-81BC-653CC8FDCA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10226042"/>
            <a:ext cx="37307520" cy="7056120"/>
          </a:xfrm>
          <a:prstGeom prst="rect">
            <a:avLst/>
          </a:prstGeom>
          <a:noFill/>
          <a:ln>
            <a:noFill/>
          </a:ln>
        </p:spPr>
        <p:txBody>
          <a:bodyPr spcFirstLastPara="1" wrap="square" lIns="501600" tIns="250800" rIns="501600" bIns="250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583680" y="18653760"/>
            <a:ext cx="30723840" cy="8412480"/>
          </a:xfrm>
          <a:prstGeom prst="rect">
            <a:avLst/>
          </a:prstGeom>
          <a:noFill/>
          <a:ln>
            <a:noFill/>
          </a:ln>
        </p:spPr>
        <p:txBody>
          <a:bodyPr spcFirstLastPara="1" wrap="square" lIns="501600" tIns="250800" rIns="501600" bIns="250800" anchor="t" anchorCtr="0">
            <a:normAutofit/>
          </a:bodyPr>
          <a:lstStyle>
            <a:lvl1pPr lvl="0" algn="ctr">
              <a:lnSpc>
                <a:spcPct val="100000"/>
              </a:lnSpc>
              <a:spcBef>
                <a:spcPts val="3520"/>
              </a:spcBef>
              <a:spcAft>
                <a:spcPts val="0"/>
              </a:spcAft>
              <a:buClr>
                <a:srgbClr val="888888"/>
              </a:buClr>
              <a:buSzPts val="17600"/>
              <a:buNone/>
              <a:defRPr>
                <a:solidFill>
                  <a:srgbClr val="888888"/>
                </a:solidFill>
              </a:defRPr>
            </a:lvl1pPr>
            <a:lvl2pPr lvl="1" algn="ctr">
              <a:lnSpc>
                <a:spcPct val="100000"/>
              </a:lnSpc>
              <a:spcBef>
                <a:spcPts val="3080"/>
              </a:spcBef>
              <a:spcAft>
                <a:spcPts val="0"/>
              </a:spcAft>
              <a:buClr>
                <a:srgbClr val="888888"/>
              </a:buClr>
              <a:buSzPts val="15400"/>
              <a:buNone/>
              <a:defRPr>
                <a:solidFill>
                  <a:srgbClr val="888888"/>
                </a:solidFill>
              </a:defRPr>
            </a:lvl2pPr>
            <a:lvl3pPr lvl="2" algn="ctr">
              <a:lnSpc>
                <a:spcPct val="100000"/>
              </a:lnSpc>
              <a:spcBef>
                <a:spcPts val="2640"/>
              </a:spcBef>
              <a:spcAft>
                <a:spcPts val="0"/>
              </a:spcAft>
              <a:buClr>
                <a:srgbClr val="888888"/>
              </a:buClr>
              <a:buSzPts val="13200"/>
              <a:buNone/>
              <a:defRPr>
                <a:solidFill>
                  <a:srgbClr val="888888"/>
                </a:solidFill>
              </a:defRPr>
            </a:lvl3pPr>
            <a:lvl4pPr lvl="3" algn="ctr">
              <a:lnSpc>
                <a:spcPct val="100000"/>
              </a:lnSpc>
              <a:spcBef>
                <a:spcPts val="2200"/>
              </a:spcBef>
              <a:spcAft>
                <a:spcPts val="0"/>
              </a:spcAft>
              <a:buClr>
                <a:srgbClr val="888888"/>
              </a:buClr>
              <a:buSzPts val="11000"/>
              <a:buNone/>
              <a:defRPr>
                <a:solidFill>
                  <a:srgbClr val="888888"/>
                </a:solidFill>
              </a:defRPr>
            </a:lvl4pPr>
            <a:lvl5pPr lvl="4" algn="ctr">
              <a:lnSpc>
                <a:spcPct val="100000"/>
              </a:lnSpc>
              <a:spcBef>
                <a:spcPts val="2200"/>
              </a:spcBef>
              <a:spcAft>
                <a:spcPts val="0"/>
              </a:spcAft>
              <a:buClr>
                <a:srgbClr val="888888"/>
              </a:buClr>
              <a:buSzPts val="11000"/>
              <a:buNone/>
              <a:defRPr>
                <a:solidFill>
                  <a:srgbClr val="888888"/>
                </a:solidFill>
              </a:defRPr>
            </a:lvl5pPr>
            <a:lvl6pPr lvl="5" algn="ctr">
              <a:lnSpc>
                <a:spcPct val="100000"/>
              </a:lnSpc>
              <a:spcBef>
                <a:spcPts val="2200"/>
              </a:spcBef>
              <a:spcAft>
                <a:spcPts val="0"/>
              </a:spcAft>
              <a:buClr>
                <a:srgbClr val="888888"/>
              </a:buClr>
              <a:buSzPts val="11000"/>
              <a:buNone/>
              <a:defRPr>
                <a:solidFill>
                  <a:srgbClr val="888888"/>
                </a:solidFill>
              </a:defRPr>
            </a:lvl6pPr>
            <a:lvl7pPr lvl="6" algn="ctr">
              <a:lnSpc>
                <a:spcPct val="100000"/>
              </a:lnSpc>
              <a:spcBef>
                <a:spcPts val="2200"/>
              </a:spcBef>
              <a:spcAft>
                <a:spcPts val="0"/>
              </a:spcAft>
              <a:buClr>
                <a:srgbClr val="888888"/>
              </a:buClr>
              <a:buSzPts val="11000"/>
              <a:buNone/>
              <a:defRPr>
                <a:solidFill>
                  <a:srgbClr val="888888"/>
                </a:solidFill>
              </a:defRPr>
            </a:lvl7pPr>
            <a:lvl8pPr lvl="7" algn="ctr">
              <a:lnSpc>
                <a:spcPct val="100000"/>
              </a:lnSpc>
              <a:spcBef>
                <a:spcPts val="2200"/>
              </a:spcBef>
              <a:spcAft>
                <a:spcPts val="0"/>
              </a:spcAft>
              <a:buClr>
                <a:srgbClr val="888888"/>
              </a:buClr>
              <a:buSzPts val="11000"/>
              <a:buNone/>
              <a:defRPr>
                <a:solidFill>
                  <a:srgbClr val="888888"/>
                </a:solidFill>
              </a:defRPr>
            </a:lvl8pPr>
            <a:lvl9pPr lvl="8" algn="ctr">
              <a:lnSpc>
                <a:spcPct val="100000"/>
              </a:lnSpc>
              <a:spcBef>
                <a:spcPts val="2200"/>
              </a:spcBef>
              <a:spcAft>
                <a:spcPts val="0"/>
              </a:spcAft>
              <a:buClr>
                <a:srgbClr val="888888"/>
              </a:buClr>
              <a:buSzPts val="11000"/>
              <a:buNone/>
              <a:defRPr>
                <a:solidFill>
                  <a:srgbClr val="888888"/>
                </a:solidFill>
              </a:defRPr>
            </a:lvl9pPr>
          </a:lstStyle>
          <a:p>
            <a:endParaRPr/>
          </a:p>
        </p:txBody>
      </p:sp>
      <p:sp>
        <p:nvSpPr>
          <p:cNvPr id="18" name="Google Shape;18;p3"/>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560" y="1318262"/>
            <a:ext cx="39502080" cy="5486400"/>
          </a:xfrm>
          <a:prstGeom prst="rect">
            <a:avLst/>
          </a:prstGeom>
          <a:noFill/>
          <a:ln>
            <a:noFill/>
          </a:ln>
        </p:spPr>
        <p:txBody>
          <a:bodyPr spcFirstLastPara="1" wrap="square" lIns="501600" tIns="250800" rIns="501600" bIns="250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289" y="-1207766"/>
            <a:ext cx="21724622" cy="39502080"/>
          </a:xfrm>
          <a:prstGeom prst="rect">
            <a:avLst/>
          </a:prstGeom>
          <a:noFill/>
          <a:ln>
            <a:noFill/>
          </a:ln>
        </p:spPr>
        <p:txBody>
          <a:bodyPr spcFirstLastPara="1" wrap="square" lIns="501600" tIns="250800" rIns="501600" bIns="250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86563206" y="74615043"/>
            <a:ext cx="179763418" cy="47404019"/>
          </a:xfrm>
          <a:prstGeom prst="rect">
            <a:avLst/>
          </a:prstGeom>
          <a:noFill/>
          <a:ln>
            <a:noFill/>
          </a:ln>
        </p:spPr>
        <p:txBody>
          <a:bodyPr spcFirstLastPara="1" wrap="square" lIns="501600" tIns="250800" rIns="501600" bIns="250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8610595" y="27576781"/>
            <a:ext cx="179763418" cy="141480543"/>
          </a:xfrm>
          <a:prstGeom prst="rect">
            <a:avLst/>
          </a:prstGeom>
          <a:noFill/>
          <a:ln>
            <a:noFill/>
          </a:ln>
        </p:spPr>
        <p:txBody>
          <a:bodyPr spcFirstLastPara="1" wrap="square" lIns="501600" tIns="250800" rIns="501600" bIns="250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194560" y="1318262"/>
            <a:ext cx="39502080" cy="5486400"/>
          </a:xfrm>
          <a:prstGeom prst="rect">
            <a:avLst/>
          </a:prstGeom>
          <a:noFill/>
          <a:ln>
            <a:noFill/>
          </a:ln>
        </p:spPr>
        <p:txBody>
          <a:bodyPr spcFirstLastPara="1" wrap="square" lIns="501600" tIns="250800" rIns="501600" bIns="250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194560" y="7680963"/>
            <a:ext cx="39502080" cy="21724622"/>
          </a:xfrm>
          <a:prstGeom prst="rect">
            <a:avLst/>
          </a:prstGeom>
          <a:noFill/>
          <a:ln>
            <a:noFill/>
          </a:ln>
        </p:spPr>
        <p:txBody>
          <a:bodyPr spcFirstLastPara="1" wrap="square" lIns="501600" tIns="250800" rIns="501600" bIns="250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467101" y="21153122"/>
            <a:ext cx="37307520" cy="6537960"/>
          </a:xfrm>
          <a:prstGeom prst="rect">
            <a:avLst/>
          </a:prstGeom>
          <a:noFill/>
          <a:ln>
            <a:noFill/>
          </a:ln>
        </p:spPr>
        <p:txBody>
          <a:bodyPr spcFirstLastPara="1" wrap="square" lIns="501600" tIns="250800" rIns="501600" bIns="250800" anchor="t" anchorCtr="0">
            <a:normAutofit/>
          </a:bodyPr>
          <a:lstStyle>
            <a:lvl1pPr lvl="0" algn="l">
              <a:lnSpc>
                <a:spcPct val="100000"/>
              </a:lnSpc>
              <a:spcBef>
                <a:spcPts val="0"/>
              </a:spcBef>
              <a:spcAft>
                <a:spcPts val="0"/>
              </a:spcAft>
              <a:buClr>
                <a:schemeClr val="dk1"/>
              </a:buClr>
              <a:buSzPts val="21900"/>
              <a:buFont typeface="Calibri"/>
              <a:buNone/>
              <a:defRPr sz="219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467101" y="13952226"/>
            <a:ext cx="37307520" cy="7200898"/>
          </a:xfrm>
          <a:prstGeom prst="rect">
            <a:avLst/>
          </a:prstGeom>
          <a:noFill/>
          <a:ln>
            <a:noFill/>
          </a:ln>
        </p:spPr>
        <p:txBody>
          <a:bodyPr spcFirstLastPara="1" wrap="square" lIns="501600" tIns="250800" rIns="501600" bIns="250800" anchor="b" anchorCtr="0">
            <a:normAutofit/>
          </a:bodyPr>
          <a:lstStyle>
            <a:lvl1pPr marL="457200" lvl="0" indent="-228600" algn="l">
              <a:lnSpc>
                <a:spcPct val="100000"/>
              </a:lnSpc>
              <a:spcBef>
                <a:spcPts val="2200"/>
              </a:spcBef>
              <a:spcAft>
                <a:spcPts val="0"/>
              </a:spcAft>
              <a:buClr>
                <a:srgbClr val="888888"/>
              </a:buClr>
              <a:buSzPts val="11000"/>
              <a:buNone/>
              <a:defRPr sz="11000">
                <a:solidFill>
                  <a:srgbClr val="888888"/>
                </a:solidFill>
              </a:defRPr>
            </a:lvl1pPr>
            <a:lvl2pPr marL="914400" lvl="1" indent="-228600" algn="l">
              <a:lnSpc>
                <a:spcPct val="100000"/>
              </a:lnSpc>
              <a:spcBef>
                <a:spcPts val="1980"/>
              </a:spcBef>
              <a:spcAft>
                <a:spcPts val="0"/>
              </a:spcAft>
              <a:buClr>
                <a:srgbClr val="888888"/>
              </a:buClr>
              <a:buSzPts val="9900"/>
              <a:buNone/>
              <a:defRPr sz="9900">
                <a:solidFill>
                  <a:srgbClr val="888888"/>
                </a:solidFill>
              </a:defRPr>
            </a:lvl2pPr>
            <a:lvl3pPr marL="1371600" lvl="2" indent="-228600" algn="l">
              <a:lnSpc>
                <a:spcPct val="100000"/>
              </a:lnSpc>
              <a:spcBef>
                <a:spcPts val="1760"/>
              </a:spcBef>
              <a:spcAft>
                <a:spcPts val="0"/>
              </a:spcAft>
              <a:buClr>
                <a:srgbClr val="888888"/>
              </a:buClr>
              <a:buSzPts val="8800"/>
              <a:buNone/>
              <a:defRPr sz="8800">
                <a:solidFill>
                  <a:srgbClr val="888888"/>
                </a:solidFill>
              </a:defRPr>
            </a:lvl3pPr>
            <a:lvl4pPr marL="1828800" lvl="3" indent="-228600" algn="l">
              <a:lnSpc>
                <a:spcPct val="100000"/>
              </a:lnSpc>
              <a:spcBef>
                <a:spcPts val="1540"/>
              </a:spcBef>
              <a:spcAft>
                <a:spcPts val="0"/>
              </a:spcAft>
              <a:buClr>
                <a:srgbClr val="888888"/>
              </a:buClr>
              <a:buSzPts val="7700"/>
              <a:buNone/>
              <a:defRPr sz="7700">
                <a:solidFill>
                  <a:srgbClr val="888888"/>
                </a:solidFill>
              </a:defRPr>
            </a:lvl4pPr>
            <a:lvl5pPr marL="2286000" lvl="4" indent="-228600" algn="l">
              <a:lnSpc>
                <a:spcPct val="100000"/>
              </a:lnSpc>
              <a:spcBef>
                <a:spcPts val="1540"/>
              </a:spcBef>
              <a:spcAft>
                <a:spcPts val="0"/>
              </a:spcAft>
              <a:buClr>
                <a:srgbClr val="888888"/>
              </a:buClr>
              <a:buSzPts val="7700"/>
              <a:buNone/>
              <a:defRPr sz="7700">
                <a:solidFill>
                  <a:srgbClr val="888888"/>
                </a:solidFill>
              </a:defRPr>
            </a:lvl5pPr>
            <a:lvl6pPr marL="2743200" lvl="5" indent="-228600" algn="l">
              <a:lnSpc>
                <a:spcPct val="100000"/>
              </a:lnSpc>
              <a:spcBef>
                <a:spcPts val="1540"/>
              </a:spcBef>
              <a:spcAft>
                <a:spcPts val="0"/>
              </a:spcAft>
              <a:buClr>
                <a:srgbClr val="888888"/>
              </a:buClr>
              <a:buSzPts val="7700"/>
              <a:buNone/>
              <a:defRPr sz="7700">
                <a:solidFill>
                  <a:srgbClr val="888888"/>
                </a:solidFill>
              </a:defRPr>
            </a:lvl6pPr>
            <a:lvl7pPr marL="3200400" lvl="6" indent="-228600" algn="l">
              <a:lnSpc>
                <a:spcPct val="100000"/>
              </a:lnSpc>
              <a:spcBef>
                <a:spcPts val="1540"/>
              </a:spcBef>
              <a:spcAft>
                <a:spcPts val="0"/>
              </a:spcAft>
              <a:buClr>
                <a:srgbClr val="888888"/>
              </a:buClr>
              <a:buSzPts val="7700"/>
              <a:buNone/>
              <a:defRPr sz="7700">
                <a:solidFill>
                  <a:srgbClr val="888888"/>
                </a:solidFill>
              </a:defRPr>
            </a:lvl7pPr>
            <a:lvl8pPr marL="3657600" lvl="7" indent="-228600" algn="l">
              <a:lnSpc>
                <a:spcPct val="100000"/>
              </a:lnSpc>
              <a:spcBef>
                <a:spcPts val="1540"/>
              </a:spcBef>
              <a:spcAft>
                <a:spcPts val="0"/>
              </a:spcAft>
              <a:buClr>
                <a:srgbClr val="888888"/>
              </a:buClr>
              <a:buSzPts val="7700"/>
              <a:buNone/>
              <a:defRPr sz="7700">
                <a:solidFill>
                  <a:srgbClr val="888888"/>
                </a:solidFill>
              </a:defRPr>
            </a:lvl8pPr>
            <a:lvl9pPr marL="4114800" lvl="8" indent="-228600" algn="l">
              <a:lnSpc>
                <a:spcPct val="100000"/>
              </a:lnSpc>
              <a:spcBef>
                <a:spcPts val="1540"/>
              </a:spcBef>
              <a:spcAft>
                <a:spcPts val="0"/>
              </a:spcAft>
              <a:buClr>
                <a:srgbClr val="888888"/>
              </a:buClr>
              <a:buSzPts val="7700"/>
              <a:buNone/>
              <a:defRPr sz="7700">
                <a:solidFill>
                  <a:srgbClr val="888888"/>
                </a:solidFill>
              </a:defRPr>
            </a:lvl9pPr>
          </a:lstStyle>
          <a:p>
            <a:endParaRPr/>
          </a:p>
        </p:txBody>
      </p:sp>
      <p:sp>
        <p:nvSpPr>
          <p:cNvPr id="30" name="Google Shape;30;p5"/>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194560" y="1318262"/>
            <a:ext cx="39502080" cy="5486400"/>
          </a:xfrm>
          <a:prstGeom prst="rect">
            <a:avLst/>
          </a:prstGeom>
          <a:noFill/>
          <a:ln>
            <a:noFill/>
          </a:ln>
        </p:spPr>
        <p:txBody>
          <a:bodyPr spcFirstLastPara="1" wrap="square" lIns="501600" tIns="250800" rIns="501600" bIns="250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0530843" y="49156623"/>
            <a:ext cx="94442280" cy="139042138"/>
          </a:xfrm>
          <a:prstGeom prst="rect">
            <a:avLst/>
          </a:prstGeom>
          <a:noFill/>
          <a:ln>
            <a:noFill/>
          </a:ln>
        </p:spPr>
        <p:txBody>
          <a:bodyPr spcFirstLastPara="1" wrap="square" lIns="501600" tIns="250800" rIns="501600" bIns="250800" anchor="t" anchorCtr="0">
            <a:normAutofit/>
          </a:bodyPr>
          <a:lstStyle>
            <a:lvl1pPr marL="457200" lvl="0" indent="-1206500" algn="l">
              <a:lnSpc>
                <a:spcPct val="100000"/>
              </a:lnSpc>
              <a:spcBef>
                <a:spcPts val="3080"/>
              </a:spcBef>
              <a:spcAft>
                <a:spcPts val="0"/>
              </a:spcAft>
              <a:buClr>
                <a:schemeClr val="dk1"/>
              </a:buClr>
              <a:buSzPts val="15400"/>
              <a:buChar char="•"/>
              <a:defRPr sz="15400"/>
            </a:lvl1pPr>
            <a:lvl2pPr marL="914400" lvl="1" indent="-1066800" algn="l">
              <a:lnSpc>
                <a:spcPct val="100000"/>
              </a:lnSpc>
              <a:spcBef>
                <a:spcPts val="2640"/>
              </a:spcBef>
              <a:spcAft>
                <a:spcPts val="0"/>
              </a:spcAft>
              <a:buClr>
                <a:schemeClr val="dk1"/>
              </a:buClr>
              <a:buSzPts val="13200"/>
              <a:buChar char="–"/>
              <a:defRPr sz="13200"/>
            </a:lvl2pPr>
            <a:lvl3pPr marL="1371600" lvl="2" indent="-927100" algn="l">
              <a:lnSpc>
                <a:spcPct val="100000"/>
              </a:lnSpc>
              <a:spcBef>
                <a:spcPts val="2200"/>
              </a:spcBef>
              <a:spcAft>
                <a:spcPts val="0"/>
              </a:spcAft>
              <a:buClr>
                <a:schemeClr val="dk1"/>
              </a:buClr>
              <a:buSzPts val="11000"/>
              <a:buChar char="•"/>
              <a:defRPr sz="11000"/>
            </a:lvl3pPr>
            <a:lvl4pPr marL="1828800" lvl="3" indent="-857250" algn="l">
              <a:lnSpc>
                <a:spcPct val="100000"/>
              </a:lnSpc>
              <a:spcBef>
                <a:spcPts val="1980"/>
              </a:spcBef>
              <a:spcAft>
                <a:spcPts val="0"/>
              </a:spcAft>
              <a:buClr>
                <a:schemeClr val="dk1"/>
              </a:buClr>
              <a:buSzPts val="9900"/>
              <a:buChar char="–"/>
              <a:defRPr sz="9900"/>
            </a:lvl4pPr>
            <a:lvl5pPr marL="2286000" lvl="4" indent="-857250" algn="l">
              <a:lnSpc>
                <a:spcPct val="100000"/>
              </a:lnSpc>
              <a:spcBef>
                <a:spcPts val="1980"/>
              </a:spcBef>
              <a:spcAft>
                <a:spcPts val="0"/>
              </a:spcAft>
              <a:buClr>
                <a:schemeClr val="dk1"/>
              </a:buClr>
              <a:buSzPts val="9900"/>
              <a:buChar char="»"/>
              <a:defRPr sz="9900"/>
            </a:lvl5pPr>
            <a:lvl6pPr marL="2743200" lvl="5" indent="-857250" algn="l">
              <a:lnSpc>
                <a:spcPct val="100000"/>
              </a:lnSpc>
              <a:spcBef>
                <a:spcPts val="1980"/>
              </a:spcBef>
              <a:spcAft>
                <a:spcPts val="0"/>
              </a:spcAft>
              <a:buClr>
                <a:schemeClr val="dk1"/>
              </a:buClr>
              <a:buSzPts val="9900"/>
              <a:buChar char="•"/>
              <a:defRPr sz="9900"/>
            </a:lvl6pPr>
            <a:lvl7pPr marL="3200400" lvl="6" indent="-857250" algn="l">
              <a:lnSpc>
                <a:spcPct val="100000"/>
              </a:lnSpc>
              <a:spcBef>
                <a:spcPts val="1980"/>
              </a:spcBef>
              <a:spcAft>
                <a:spcPts val="0"/>
              </a:spcAft>
              <a:buClr>
                <a:schemeClr val="dk1"/>
              </a:buClr>
              <a:buSzPts val="9900"/>
              <a:buChar char="•"/>
              <a:defRPr sz="9900"/>
            </a:lvl7pPr>
            <a:lvl8pPr marL="3657600" lvl="7" indent="-857250" algn="l">
              <a:lnSpc>
                <a:spcPct val="100000"/>
              </a:lnSpc>
              <a:spcBef>
                <a:spcPts val="1980"/>
              </a:spcBef>
              <a:spcAft>
                <a:spcPts val="0"/>
              </a:spcAft>
              <a:buClr>
                <a:schemeClr val="dk1"/>
              </a:buClr>
              <a:buSzPts val="9900"/>
              <a:buChar char="•"/>
              <a:defRPr sz="9900"/>
            </a:lvl8pPr>
            <a:lvl9pPr marL="4114800" lvl="8" indent="-857250" algn="l">
              <a:lnSpc>
                <a:spcPct val="100000"/>
              </a:lnSpc>
              <a:spcBef>
                <a:spcPts val="1980"/>
              </a:spcBef>
              <a:spcAft>
                <a:spcPts val="0"/>
              </a:spcAft>
              <a:buClr>
                <a:schemeClr val="dk1"/>
              </a:buClr>
              <a:buSzPts val="9900"/>
              <a:buChar char="•"/>
              <a:defRPr sz="9900"/>
            </a:lvl9pPr>
          </a:lstStyle>
          <a:p>
            <a:endParaRPr/>
          </a:p>
        </p:txBody>
      </p:sp>
      <p:sp>
        <p:nvSpPr>
          <p:cNvPr id="36" name="Google Shape;36;p6"/>
          <p:cNvSpPr txBox="1">
            <a:spLocks noGrp="1"/>
          </p:cNvSpPr>
          <p:nvPr>
            <p:ph type="body" idx="2"/>
          </p:nvPr>
        </p:nvSpPr>
        <p:spPr>
          <a:xfrm>
            <a:off x="105704643" y="49156623"/>
            <a:ext cx="94442280" cy="139042138"/>
          </a:xfrm>
          <a:prstGeom prst="rect">
            <a:avLst/>
          </a:prstGeom>
          <a:noFill/>
          <a:ln>
            <a:noFill/>
          </a:ln>
        </p:spPr>
        <p:txBody>
          <a:bodyPr spcFirstLastPara="1" wrap="square" lIns="501600" tIns="250800" rIns="501600" bIns="250800" anchor="t" anchorCtr="0">
            <a:normAutofit/>
          </a:bodyPr>
          <a:lstStyle>
            <a:lvl1pPr marL="457200" lvl="0" indent="-1206500" algn="l">
              <a:lnSpc>
                <a:spcPct val="100000"/>
              </a:lnSpc>
              <a:spcBef>
                <a:spcPts val="3080"/>
              </a:spcBef>
              <a:spcAft>
                <a:spcPts val="0"/>
              </a:spcAft>
              <a:buClr>
                <a:schemeClr val="dk1"/>
              </a:buClr>
              <a:buSzPts val="15400"/>
              <a:buChar char="•"/>
              <a:defRPr sz="15400"/>
            </a:lvl1pPr>
            <a:lvl2pPr marL="914400" lvl="1" indent="-1066800" algn="l">
              <a:lnSpc>
                <a:spcPct val="100000"/>
              </a:lnSpc>
              <a:spcBef>
                <a:spcPts val="2640"/>
              </a:spcBef>
              <a:spcAft>
                <a:spcPts val="0"/>
              </a:spcAft>
              <a:buClr>
                <a:schemeClr val="dk1"/>
              </a:buClr>
              <a:buSzPts val="13200"/>
              <a:buChar char="–"/>
              <a:defRPr sz="13200"/>
            </a:lvl2pPr>
            <a:lvl3pPr marL="1371600" lvl="2" indent="-927100" algn="l">
              <a:lnSpc>
                <a:spcPct val="100000"/>
              </a:lnSpc>
              <a:spcBef>
                <a:spcPts val="2200"/>
              </a:spcBef>
              <a:spcAft>
                <a:spcPts val="0"/>
              </a:spcAft>
              <a:buClr>
                <a:schemeClr val="dk1"/>
              </a:buClr>
              <a:buSzPts val="11000"/>
              <a:buChar char="•"/>
              <a:defRPr sz="11000"/>
            </a:lvl3pPr>
            <a:lvl4pPr marL="1828800" lvl="3" indent="-857250" algn="l">
              <a:lnSpc>
                <a:spcPct val="100000"/>
              </a:lnSpc>
              <a:spcBef>
                <a:spcPts val="1980"/>
              </a:spcBef>
              <a:spcAft>
                <a:spcPts val="0"/>
              </a:spcAft>
              <a:buClr>
                <a:schemeClr val="dk1"/>
              </a:buClr>
              <a:buSzPts val="9900"/>
              <a:buChar char="–"/>
              <a:defRPr sz="9900"/>
            </a:lvl4pPr>
            <a:lvl5pPr marL="2286000" lvl="4" indent="-857250" algn="l">
              <a:lnSpc>
                <a:spcPct val="100000"/>
              </a:lnSpc>
              <a:spcBef>
                <a:spcPts val="1980"/>
              </a:spcBef>
              <a:spcAft>
                <a:spcPts val="0"/>
              </a:spcAft>
              <a:buClr>
                <a:schemeClr val="dk1"/>
              </a:buClr>
              <a:buSzPts val="9900"/>
              <a:buChar char="»"/>
              <a:defRPr sz="9900"/>
            </a:lvl5pPr>
            <a:lvl6pPr marL="2743200" lvl="5" indent="-857250" algn="l">
              <a:lnSpc>
                <a:spcPct val="100000"/>
              </a:lnSpc>
              <a:spcBef>
                <a:spcPts val="1980"/>
              </a:spcBef>
              <a:spcAft>
                <a:spcPts val="0"/>
              </a:spcAft>
              <a:buClr>
                <a:schemeClr val="dk1"/>
              </a:buClr>
              <a:buSzPts val="9900"/>
              <a:buChar char="•"/>
              <a:defRPr sz="9900"/>
            </a:lvl6pPr>
            <a:lvl7pPr marL="3200400" lvl="6" indent="-857250" algn="l">
              <a:lnSpc>
                <a:spcPct val="100000"/>
              </a:lnSpc>
              <a:spcBef>
                <a:spcPts val="1980"/>
              </a:spcBef>
              <a:spcAft>
                <a:spcPts val="0"/>
              </a:spcAft>
              <a:buClr>
                <a:schemeClr val="dk1"/>
              </a:buClr>
              <a:buSzPts val="9900"/>
              <a:buChar char="•"/>
              <a:defRPr sz="9900"/>
            </a:lvl7pPr>
            <a:lvl8pPr marL="3657600" lvl="7" indent="-857250" algn="l">
              <a:lnSpc>
                <a:spcPct val="100000"/>
              </a:lnSpc>
              <a:spcBef>
                <a:spcPts val="1980"/>
              </a:spcBef>
              <a:spcAft>
                <a:spcPts val="0"/>
              </a:spcAft>
              <a:buClr>
                <a:schemeClr val="dk1"/>
              </a:buClr>
              <a:buSzPts val="9900"/>
              <a:buChar char="•"/>
              <a:defRPr sz="9900"/>
            </a:lvl8pPr>
            <a:lvl9pPr marL="4114800" lvl="8" indent="-857250" algn="l">
              <a:lnSpc>
                <a:spcPct val="100000"/>
              </a:lnSpc>
              <a:spcBef>
                <a:spcPts val="1980"/>
              </a:spcBef>
              <a:spcAft>
                <a:spcPts val="0"/>
              </a:spcAft>
              <a:buClr>
                <a:schemeClr val="dk1"/>
              </a:buClr>
              <a:buSzPts val="9900"/>
              <a:buChar char="•"/>
              <a:defRPr sz="9900"/>
            </a:lvl9pPr>
          </a:lstStyle>
          <a:p>
            <a:endParaRPr/>
          </a:p>
        </p:txBody>
      </p:sp>
      <p:sp>
        <p:nvSpPr>
          <p:cNvPr id="37" name="Google Shape;37;p6"/>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194560" y="1318262"/>
            <a:ext cx="39502080" cy="5486400"/>
          </a:xfrm>
          <a:prstGeom prst="rect">
            <a:avLst/>
          </a:prstGeom>
          <a:noFill/>
          <a:ln>
            <a:noFill/>
          </a:ln>
        </p:spPr>
        <p:txBody>
          <a:bodyPr spcFirstLastPara="1" wrap="square" lIns="501600" tIns="250800" rIns="501600" bIns="250800" anchor="ctr" anchorCtr="0">
            <a:normAutofit/>
          </a:bodyPr>
          <a:lstStyle>
            <a:lvl1pPr lvl="0" algn="ctr">
              <a:lnSpc>
                <a:spcPct val="100000"/>
              </a:lnSpc>
              <a:spcBef>
                <a:spcPts val="0"/>
              </a:spcBef>
              <a:spcAft>
                <a:spcPts val="0"/>
              </a:spcAft>
              <a:buClr>
                <a:schemeClr val="dk1"/>
              </a:buClr>
              <a:buSzPts val="24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194561" y="7368543"/>
            <a:ext cx="19392903" cy="3070858"/>
          </a:xfrm>
          <a:prstGeom prst="rect">
            <a:avLst/>
          </a:prstGeom>
          <a:noFill/>
          <a:ln>
            <a:noFill/>
          </a:ln>
        </p:spPr>
        <p:txBody>
          <a:bodyPr spcFirstLastPara="1" wrap="square" lIns="501600" tIns="250800" rIns="501600" bIns="250800" anchor="b" anchorCtr="0">
            <a:normAutofit/>
          </a:bodyPr>
          <a:lstStyle>
            <a:lvl1pPr marL="457200" lvl="0" indent="-228600" algn="l">
              <a:lnSpc>
                <a:spcPct val="100000"/>
              </a:lnSpc>
              <a:spcBef>
                <a:spcPts val="2640"/>
              </a:spcBef>
              <a:spcAft>
                <a:spcPts val="0"/>
              </a:spcAft>
              <a:buClr>
                <a:schemeClr val="dk1"/>
              </a:buClr>
              <a:buSzPts val="13200"/>
              <a:buNone/>
              <a:defRPr sz="13200" b="1"/>
            </a:lvl1pPr>
            <a:lvl2pPr marL="914400" lvl="1" indent="-228600" algn="l">
              <a:lnSpc>
                <a:spcPct val="100000"/>
              </a:lnSpc>
              <a:spcBef>
                <a:spcPts val="2200"/>
              </a:spcBef>
              <a:spcAft>
                <a:spcPts val="0"/>
              </a:spcAft>
              <a:buClr>
                <a:schemeClr val="dk1"/>
              </a:buClr>
              <a:buSzPts val="11000"/>
              <a:buNone/>
              <a:defRPr sz="11000" b="1"/>
            </a:lvl2pPr>
            <a:lvl3pPr marL="1371600" lvl="2" indent="-228600" algn="l">
              <a:lnSpc>
                <a:spcPct val="100000"/>
              </a:lnSpc>
              <a:spcBef>
                <a:spcPts val="1980"/>
              </a:spcBef>
              <a:spcAft>
                <a:spcPts val="0"/>
              </a:spcAft>
              <a:buClr>
                <a:schemeClr val="dk1"/>
              </a:buClr>
              <a:buSzPts val="9900"/>
              <a:buNone/>
              <a:defRPr sz="9900" b="1"/>
            </a:lvl3pPr>
            <a:lvl4pPr marL="1828800" lvl="3" indent="-228600" algn="l">
              <a:lnSpc>
                <a:spcPct val="100000"/>
              </a:lnSpc>
              <a:spcBef>
                <a:spcPts val="1760"/>
              </a:spcBef>
              <a:spcAft>
                <a:spcPts val="0"/>
              </a:spcAft>
              <a:buClr>
                <a:schemeClr val="dk1"/>
              </a:buClr>
              <a:buSzPts val="8800"/>
              <a:buNone/>
              <a:defRPr sz="8800" b="1"/>
            </a:lvl4pPr>
            <a:lvl5pPr marL="2286000" lvl="4" indent="-228600" algn="l">
              <a:lnSpc>
                <a:spcPct val="100000"/>
              </a:lnSpc>
              <a:spcBef>
                <a:spcPts val="1760"/>
              </a:spcBef>
              <a:spcAft>
                <a:spcPts val="0"/>
              </a:spcAft>
              <a:buClr>
                <a:schemeClr val="dk1"/>
              </a:buClr>
              <a:buSzPts val="8800"/>
              <a:buNone/>
              <a:defRPr sz="8800" b="1"/>
            </a:lvl5pPr>
            <a:lvl6pPr marL="2743200" lvl="5" indent="-228600" algn="l">
              <a:lnSpc>
                <a:spcPct val="100000"/>
              </a:lnSpc>
              <a:spcBef>
                <a:spcPts val="1760"/>
              </a:spcBef>
              <a:spcAft>
                <a:spcPts val="0"/>
              </a:spcAft>
              <a:buClr>
                <a:schemeClr val="dk1"/>
              </a:buClr>
              <a:buSzPts val="8800"/>
              <a:buNone/>
              <a:defRPr sz="8800" b="1"/>
            </a:lvl6pPr>
            <a:lvl7pPr marL="3200400" lvl="6" indent="-228600" algn="l">
              <a:lnSpc>
                <a:spcPct val="100000"/>
              </a:lnSpc>
              <a:spcBef>
                <a:spcPts val="1760"/>
              </a:spcBef>
              <a:spcAft>
                <a:spcPts val="0"/>
              </a:spcAft>
              <a:buClr>
                <a:schemeClr val="dk1"/>
              </a:buClr>
              <a:buSzPts val="8800"/>
              <a:buNone/>
              <a:defRPr sz="8800" b="1"/>
            </a:lvl7pPr>
            <a:lvl8pPr marL="3657600" lvl="7" indent="-228600" algn="l">
              <a:lnSpc>
                <a:spcPct val="100000"/>
              </a:lnSpc>
              <a:spcBef>
                <a:spcPts val="1760"/>
              </a:spcBef>
              <a:spcAft>
                <a:spcPts val="0"/>
              </a:spcAft>
              <a:buClr>
                <a:schemeClr val="dk1"/>
              </a:buClr>
              <a:buSzPts val="8800"/>
              <a:buNone/>
              <a:defRPr sz="8800" b="1"/>
            </a:lvl8pPr>
            <a:lvl9pPr marL="4114800" lvl="8" indent="-228600" algn="l">
              <a:lnSpc>
                <a:spcPct val="100000"/>
              </a:lnSpc>
              <a:spcBef>
                <a:spcPts val="1760"/>
              </a:spcBef>
              <a:spcAft>
                <a:spcPts val="0"/>
              </a:spcAft>
              <a:buClr>
                <a:schemeClr val="dk1"/>
              </a:buClr>
              <a:buSzPts val="8800"/>
              <a:buNone/>
              <a:defRPr sz="8800" b="1"/>
            </a:lvl9pPr>
          </a:lstStyle>
          <a:p>
            <a:endParaRPr/>
          </a:p>
        </p:txBody>
      </p:sp>
      <p:sp>
        <p:nvSpPr>
          <p:cNvPr id="43" name="Google Shape;43;p7"/>
          <p:cNvSpPr txBox="1">
            <a:spLocks noGrp="1"/>
          </p:cNvSpPr>
          <p:nvPr>
            <p:ph type="body" idx="2"/>
          </p:nvPr>
        </p:nvSpPr>
        <p:spPr>
          <a:xfrm>
            <a:off x="2194561" y="10439401"/>
            <a:ext cx="19392903" cy="18966182"/>
          </a:xfrm>
          <a:prstGeom prst="rect">
            <a:avLst/>
          </a:prstGeom>
          <a:noFill/>
          <a:ln>
            <a:noFill/>
          </a:ln>
        </p:spPr>
        <p:txBody>
          <a:bodyPr spcFirstLastPara="1" wrap="square" lIns="501600" tIns="250800" rIns="501600" bIns="250800" anchor="t" anchorCtr="0">
            <a:normAutofit/>
          </a:bodyPr>
          <a:lstStyle>
            <a:lvl1pPr marL="457200" lvl="0" indent="-1066800" algn="l">
              <a:lnSpc>
                <a:spcPct val="100000"/>
              </a:lnSpc>
              <a:spcBef>
                <a:spcPts val="2640"/>
              </a:spcBef>
              <a:spcAft>
                <a:spcPts val="0"/>
              </a:spcAft>
              <a:buClr>
                <a:schemeClr val="dk1"/>
              </a:buClr>
              <a:buSzPts val="13200"/>
              <a:buChar char="•"/>
              <a:defRPr sz="13200"/>
            </a:lvl1pPr>
            <a:lvl2pPr marL="914400" lvl="1" indent="-927100" algn="l">
              <a:lnSpc>
                <a:spcPct val="100000"/>
              </a:lnSpc>
              <a:spcBef>
                <a:spcPts val="2200"/>
              </a:spcBef>
              <a:spcAft>
                <a:spcPts val="0"/>
              </a:spcAft>
              <a:buClr>
                <a:schemeClr val="dk1"/>
              </a:buClr>
              <a:buSzPts val="11000"/>
              <a:buChar char="–"/>
              <a:defRPr sz="11000"/>
            </a:lvl2pPr>
            <a:lvl3pPr marL="1371600" lvl="2" indent="-857250" algn="l">
              <a:lnSpc>
                <a:spcPct val="100000"/>
              </a:lnSpc>
              <a:spcBef>
                <a:spcPts val="1980"/>
              </a:spcBef>
              <a:spcAft>
                <a:spcPts val="0"/>
              </a:spcAft>
              <a:buClr>
                <a:schemeClr val="dk1"/>
              </a:buClr>
              <a:buSzPts val="9900"/>
              <a:buChar char="•"/>
              <a:defRPr sz="9900"/>
            </a:lvl3pPr>
            <a:lvl4pPr marL="1828800" lvl="3" indent="-787400" algn="l">
              <a:lnSpc>
                <a:spcPct val="100000"/>
              </a:lnSpc>
              <a:spcBef>
                <a:spcPts val="1760"/>
              </a:spcBef>
              <a:spcAft>
                <a:spcPts val="0"/>
              </a:spcAft>
              <a:buClr>
                <a:schemeClr val="dk1"/>
              </a:buClr>
              <a:buSzPts val="8800"/>
              <a:buChar char="–"/>
              <a:defRPr sz="8800"/>
            </a:lvl4pPr>
            <a:lvl5pPr marL="2286000" lvl="4" indent="-787400" algn="l">
              <a:lnSpc>
                <a:spcPct val="100000"/>
              </a:lnSpc>
              <a:spcBef>
                <a:spcPts val="1760"/>
              </a:spcBef>
              <a:spcAft>
                <a:spcPts val="0"/>
              </a:spcAft>
              <a:buClr>
                <a:schemeClr val="dk1"/>
              </a:buClr>
              <a:buSzPts val="8800"/>
              <a:buChar char="»"/>
              <a:defRPr sz="8800"/>
            </a:lvl5pPr>
            <a:lvl6pPr marL="2743200" lvl="5" indent="-787400" algn="l">
              <a:lnSpc>
                <a:spcPct val="100000"/>
              </a:lnSpc>
              <a:spcBef>
                <a:spcPts val="1760"/>
              </a:spcBef>
              <a:spcAft>
                <a:spcPts val="0"/>
              </a:spcAft>
              <a:buClr>
                <a:schemeClr val="dk1"/>
              </a:buClr>
              <a:buSzPts val="8800"/>
              <a:buChar char="•"/>
              <a:defRPr sz="8800"/>
            </a:lvl6pPr>
            <a:lvl7pPr marL="3200400" lvl="6" indent="-787400" algn="l">
              <a:lnSpc>
                <a:spcPct val="100000"/>
              </a:lnSpc>
              <a:spcBef>
                <a:spcPts val="1760"/>
              </a:spcBef>
              <a:spcAft>
                <a:spcPts val="0"/>
              </a:spcAft>
              <a:buClr>
                <a:schemeClr val="dk1"/>
              </a:buClr>
              <a:buSzPts val="8800"/>
              <a:buChar char="•"/>
              <a:defRPr sz="8800"/>
            </a:lvl7pPr>
            <a:lvl8pPr marL="3657600" lvl="7" indent="-787400" algn="l">
              <a:lnSpc>
                <a:spcPct val="100000"/>
              </a:lnSpc>
              <a:spcBef>
                <a:spcPts val="1760"/>
              </a:spcBef>
              <a:spcAft>
                <a:spcPts val="0"/>
              </a:spcAft>
              <a:buClr>
                <a:schemeClr val="dk1"/>
              </a:buClr>
              <a:buSzPts val="8800"/>
              <a:buChar char="•"/>
              <a:defRPr sz="8800"/>
            </a:lvl8pPr>
            <a:lvl9pPr marL="4114800" lvl="8" indent="-787400" algn="l">
              <a:lnSpc>
                <a:spcPct val="100000"/>
              </a:lnSpc>
              <a:spcBef>
                <a:spcPts val="1760"/>
              </a:spcBef>
              <a:spcAft>
                <a:spcPts val="0"/>
              </a:spcAft>
              <a:buClr>
                <a:schemeClr val="dk1"/>
              </a:buClr>
              <a:buSzPts val="8800"/>
              <a:buChar char="•"/>
              <a:defRPr sz="8800"/>
            </a:lvl9pPr>
          </a:lstStyle>
          <a:p>
            <a:endParaRPr/>
          </a:p>
        </p:txBody>
      </p:sp>
      <p:sp>
        <p:nvSpPr>
          <p:cNvPr id="44" name="Google Shape;44;p7"/>
          <p:cNvSpPr txBox="1">
            <a:spLocks noGrp="1"/>
          </p:cNvSpPr>
          <p:nvPr>
            <p:ph type="body" idx="3"/>
          </p:nvPr>
        </p:nvSpPr>
        <p:spPr>
          <a:xfrm>
            <a:off x="22296123" y="7368543"/>
            <a:ext cx="19400520" cy="3070858"/>
          </a:xfrm>
          <a:prstGeom prst="rect">
            <a:avLst/>
          </a:prstGeom>
          <a:noFill/>
          <a:ln>
            <a:noFill/>
          </a:ln>
        </p:spPr>
        <p:txBody>
          <a:bodyPr spcFirstLastPara="1" wrap="square" lIns="501600" tIns="250800" rIns="501600" bIns="250800" anchor="b" anchorCtr="0">
            <a:normAutofit/>
          </a:bodyPr>
          <a:lstStyle>
            <a:lvl1pPr marL="457200" lvl="0" indent="-228600" algn="l">
              <a:lnSpc>
                <a:spcPct val="100000"/>
              </a:lnSpc>
              <a:spcBef>
                <a:spcPts val="2640"/>
              </a:spcBef>
              <a:spcAft>
                <a:spcPts val="0"/>
              </a:spcAft>
              <a:buClr>
                <a:schemeClr val="dk1"/>
              </a:buClr>
              <a:buSzPts val="13200"/>
              <a:buNone/>
              <a:defRPr sz="13200" b="1"/>
            </a:lvl1pPr>
            <a:lvl2pPr marL="914400" lvl="1" indent="-228600" algn="l">
              <a:lnSpc>
                <a:spcPct val="100000"/>
              </a:lnSpc>
              <a:spcBef>
                <a:spcPts val="2200"/>
              </a:spcBef>
              <a:spcAft>
                <a:spcPts val="0"/>
              </a:spcAft>
              <a:buClr>
                <a:schemeClr val="dk1"/>
              </a:buClr>
              <a:buSzPts val="11000"/>
              <a:buNone/>
              <a:defRPr sz="11000" b="1"/>
            </a:lvl2pPr>
            <a:lvl3pPr marL="1371600" lvl="2" indent="-228600" algn="l">
              <a:lnSpc>
                <a:spcPct val="100000"/>
              </a:lnSpc>
              <a:spcBef>
                <a:spcPts val="1980"/>
              </a:spcBef>
              <a:spcAft>
                <a:spcPts val="0"/>
              </a:spcAft>
              <a:buClr>
                <a:schemeClr val="dk1"/>
              </a:buClr>
              <a:buSzPts val="9900"/>
              <a:buNone/>
              <a:defRPr sz="9900" b="1"/>
            </a:lvl3pPr>
            <a:lvl4pPr marL="1828800" lvl="3" indent="-228600" algn="l">
              <a:lnSpc>
                <a:spcPct val="100000"/>
              </a:lnSpc>
              <a:spcBef>
                <a:spcPts val="1760"/>
              </a:spcBef>
              <a:spcAft>
                <a:spcPts val="0"/>
              </a:spcAft>
              <a:buClr>
                <a:schemeClr val="dk1"/>
              </a:buClr>
              <a:buSzPts val="8800"/>
              <a:buNone/>
              <a:defRPr sz="8800" b="1"/>
            </a:lvl4pPr>
            <a:lvl5pPr marL="2286000" lvl="4" indent="-228600" algn="l">
              <a:lnSpc>
                <a:spcPct val="100000"/>
              </a:lnSpc>
              <a:spcBef>
                <a:spcPts val="1760"/>
              </a:spcBef>
              <a:spcAft>
                <a:spcPts val="0"/>
              </a:spcAft>
              <a:buClr>
                <a:schemeClr val="dk1"/>
              </a:buClr>
              <a:buSzPts val="8800"/>
              <a:buNone/>
              <a:defRPr sz="8800" b="1"/>
            </a:lvl5pPr>
            <a:lvl6pPr marL="2743200" lvl="5" indent="-228600" algn="l">
              <a:lnSpc>
                <a:spcPct val="100000"/>
              </a:lnSpc>
              <a:spcBef>
                <a:spcPts val="1760"/>
              </a:spcBef>
              <a:spcAft>
                <a:spcPts val="0"/>
              </a:spcAft>
              <a:buClr>
                <a:schemeClr val="dk1"/>
              </a:buClr>
              <a:buSzPts val="8800"/>
              <a:buNone/>
              <a:defRPr sz="8800" b="1"/>
            </a:lvl6pPr>
            <a:lvl7pPr marL="3200400" lvl="6" indent="-228600" algn="l">
              <a:lnSpc>
                <a:spcPct val="100000"/>
              </a:lnSpc>
              <a:spcBef>
                <a:spcPts val="1760"/>
              </a:spcBef>
              <a:spcAft>
                <a:spcPts val="0"/>
              </a:spcAft>
              <a:buClr>
                <a:schemeClr val="dk1"/>
              </a:buClr>
              <a:buSzPts val="8800"/>
              <a:buNone/>
              <a:defRPr sz="8800" b="1"/>
            </a:lvl7pPr>
            <a:lvl8pPr marL="3657600" lvl="7" indent="-228600" algn="l">
              <a:lnSpc>
                <a:spcPct val="100000"/>
              </a:lnSpc>
              <a:spcBef>
                <a:spcPts val="1760"/>
              </a:spcBef>
              <a:spcAft>
                <a:spcPts val="0"/>
              </a:spcAft>
              <a:buClr>
                <a:schemeClr val="dk1"/>
              </a:buClr>
              <a:buSzPts val="8800"/>
              <a:buNone/>
              <a:defRPr sz="8800" b="1"/>
            </a:lvl8pPr>
            <a:lvl9pPr marL="4114800" lvl="8" indent="-228600" algn="l">
              <a:lnSpc>
                <a:spcPct val="100000"/>
              </a:lnSpc>
              <a:spcBef>
                <a:spcPts val="1760"/>
              </a:spcBef>
              <a:spcAft>
                <a:spcPts val="0"/>
              </a:spcAft>
              <a:buClr>
                <a:schemeClr val="dk1"/>
              </a:buClr>
              <a:buSzPts val="8800"/>
              <a:buNone/>
              <a:defRPr sz="8800" b="1"/>
            </a:lvl9pPr>
          </a:lstStyle>
          <a:p>
            <a:endParaRPr/>
          </a:p>
        </p:txBody>
      </p:sp>
      <p:sp>
        <p:nvSpPr>
          <p:cNvPr id="45" name="Google Shape;45;p7"/>
          <p:cNvSpPr txBox="1">
            <a:spLocks noGrp="1"/>
          </p:cNvSpPr>
          <p:nvPr>
            <p:ph type="body" idx="4"/>
          </p:nvPr>
        </p:nvSpPr>
        <p:spPr>
          <a:xfrm>
            <a:off x="22296123" y="10439401"/>
            <a:ext cx="19400520" cy="18966182"/>
          </a:xfrm>
          <a:prstGeom prst="rect">
            <a:avLst/>
          </a:prstGeom>
          <a:noFill/>
          <a:ln>
            <a:noFill/>
          </a:ln>
        </p:spPr>
        <p:txBody>
          <a:bodyPr spcFirstLastPara="1" wrap="square" lIns="501600" tIns="250800" rIns="501600" bIns="250800" anchor="t" anchorCtr="0">
            <a:normAutofit/>
          </a:bodyPr>
          <a:lstStyle>
            <a:lvl1pPr marL="457200" lvl="0" indent="-1066800" algn="l">
              <a:lnSpc>
                <a:spcPct val="100000"/>
              </a:lnSpc>
              <a:spcBef>
                <a:spcPts val="2640"/>
              </a:spcBef>
              <a:spcAft>
                <a:spcPts val="0"/>
              </a:spcAft>
              <a:buClr>
                <a:schemeClr val="dk1"/>
              </a:buClr>
              <a:buSzPts val="13200"/>
              <a:buChar char="•"/>
              <a:defRPr sz="13200"/>
            </a:lvl1pPr>
            <a:lvl2pPr marL="914400" lvl="1" indent="-927100" algn="l">
              <a:lnSpc>
                <a:spcPct val="100000"/>
              </a:lnSpc>
              <a:spcBef>
                <a:spcPts val="2200"/>
              </a:spcBef>
              <a:spcAft>
                <a:spcPts val="0"/>
              </a:spcAft>
              <a:buClr>
                <a:schemeClr val="dk1"/>
              </a:buClr>
              <a:buSzPts val="11000"/>
              <a:buChar char="–"/>
              <a:defRPr sz="11000"/>
            </a:lvl2pPr>
            <a:lvl3pPr marL="1371600" lvl="2" indent="-857250" algn="l">
              <a:lnSpc>
                <a:spcPct val="100000"/>
              </a:lnSpc>
              <a:spcBef>
                <a:spcPts val="1980"/>
              </a:spcBef>
              <a:spcAft>
                <a:spcPts val="0"/>
              </a:spcAft>
              <a:buClr>
                <a:schemeClr val="dk1"/>
              </a:buClr>
              <a:buSzPts val="9900"/>
              <a:buChar char="•"/>
              <a:defRPr sz="9900"/>
            </a:lvl3pPr>
            <a:lvl4pPr marL="1828800" lvl="3" indent="-787400" algn="l">
              <a:lnSpc>
                <a:spcPct val="100000"/>
              </a:lnSpc>
              <a:spcBef>
                <a:spcPts val="1760"/>
              </a:spcBef>
              <a:spcAft>
                <a:spcPts val="0"/>
              </a:spcAft>
              <a:buClr>
                <a:schemeClr val="dk1"/>
              </a:buClr>
              <a:buSzPts val="8800"/>
              <a:buChar char="–"/>
              <a:defRPr sz="8800"/>
            </a:lvl4pPr>
            <a:lvl5pPr marL="2286000" lvl="4" indent="-787400" algn="l">
              <a:lnSpc>
                <a:spcPct val="100000"/>
              </a:lnSpc>
              <a:spcBef>
                <a:spcPts val="1760"/>
              </a:spcBef>
              <a:spcAft>
                <a:spcPts val="0"/>
              </a:spcAft>
              <a:buClr>
                <a:schemeClr val="dk1"/>
              </a:buClr>
              <a:buSzPts val="8800"/>
              <a:buChar char="»"/>
              <a:defRPr sz="8800"/>
            </a:lvl5pPr>
            <a:lvl6pPr marL="2743200" lvl="5" indent="-787400" algn="l">
              <a:lnSpc>
                <a:spcPct val="100000"/>
              </a:lnSpc>
              <a:spcBef>
                <a:spcPts val="1760"/>
              </a:spcBef>
              <a:spcAft>
                <a:spcPts val="0"/>
              </a:spcAft>
              <a:buClr>
                <a:schemeClr val="dk1"/>
              </a:buClr>
              <a:buSzPts val="8800"/>
              <a:buChar char="•"/>
              <a:defRPr sz="8800"/>
            </a:lvl6pPr>
            <a:lvl7pPr marL="3200400" lvl="6" indent="-787400" algn="l">
              <a:lnSpc>
                <a:spcPct val="100000"/>
              </a:lnSpc>
              <a:spcBef>
                <a:spcPts val="1760"/>
              </a:spcBef>
              <a:spcAft>
                <a:spcPts val="0"/>
              </a:spcAft>
              <a:buClr>
                <a:schemeClr val="dk1"/>
              </a:buClr>
              <a:buSzPts val="8800"/>
              <a:buChar char="•"/>
              <a:defRPr sz="8800"/>
            </a:lvl7pPr>
            <a:lvl8pPr marL="3657600" lvl="7" indent="-787400" algn="l">
              <a:lnSpc>
                <a:spcPct val="100000"/>
              </a:lnSpc>
              <a:spcBef>
                <a:spcPts val="1760"/>
              </a:spcBef>
              <a:spcAft>
                <a:spcPts val="0"/>
              </a:spcAft>
              <a:buClr>
                <a:schemeClr val="dk1"/>
              </a:buClr>
              <a:buSzPts val="8800"/>
              <a:buChar char="•"/>
              <a:defRPr sz="8800"/>
            </a:lvl8pPr>
            <a:lvl9pPr marL="4114800" lvl="8" indent="-787400" algn="l">
              <a:lnSpc>
                <a:spcPct val="100000"/>
              </a:lnSpc>
              <a:spcBef>
                <a:spcPts val="1760"/>
              </a:spcBef>
              <a:spcAft>
                <a:spcPts val="0"/>
              </a:spcAft>
              <a:buClr>
                <a:schemeClr val="dk1"/>
              </a:buClr>
              <a:buSzPts val="8800"/>
              <a:buChar char="•"/>
              <a:defRPr sz="8800"/>
            </a:lvl9pPr>
          </a:lstStyle>
          <a:p>
            <a:endParaRPr/>
          </a:p>
        </p:txBody>
      </p:sp>
      <p:sp>
        <p:nvSpPr>
          <p:cNvPr id="46" name="Google Shape;46;p7"/>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194560" y="1318262"/>
            <a:ext cx="39502080" cy="5486400"/>
          </a:xfrm>
          <a:prstGeom prst="rect">
            <a:avLst/>
          </a:prstGeom>
          <a:noFill/>
          <a:ln>
            <a:noFill/>
          </a:ln>
        </p:spPr>
        <p:txBody>
          <a:bodyPr spcFirstLastPara="1" wrap="square" lIns="501600" tIns="250800" rIns="501600" bIns="250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3" y="1310640"/>
            <a:ext cx="14439903" cy="5577840"/>
          </a:xfrm>
          <a:prstGeom prst="rect">
            <a:avLst/>
          </a:prstGeom>
          <a:noFill/>
          <a:ln>
            <a:noFill/>
          </a:ln>
        </p:spPr>
        <p:txBody>
          <a:bodyPr spcFirstLastPara="1" wrap="square" lIns="501600" tIns="250800" rIns="501600" bIns="250800" anchor="b" anchorCtr="0">
            <a:normAutofit/>
          </a:bodyPr>
          <a:lstStyle>
            <a:lvl1pPr lvl="0" algn="l">
              <a:lnSpc>
                <a:spcPct val="100000"/>
              </a:lnSpc>
              <a:spcBef>
                <a:spcPts val="0"/>
              </a:spcBef>
              <a:spcAft>
                <a:spcPts val="0"/>
              </a:spcAft>
              <a:buClr>
                <a:schemeClr val="dk1"/>
              </a:buClr>
              <a:buSzPts val="11000"/>
              <a:buFont typeface="Calibri"/>
              <a:buNone/>
              <a:defRPr sz="11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0" y="1310644"/>
            <a:ext cx="24536400" cy="28094942"/>
          </a:xfrm>
          <a:prstGeom prst="rect">
            <a:avLst/>
          </a:prstGeom>
          <a:noFill/>
          <a:ln>
            <a:noFill/>
          </a:ln>
        </p:spPr>
        <p:txBody>
          <a:bodyPr spcFirstLastPara="1" wrap="square" lIns="501600" tIns="250800" rIns="501600" bIns="250800" anchor="t" anchorCtr="0">
            <a:normAutofit/>
          </a:bodyPr>
          <a:lstStyle>
            <a:lvl1pPr marL="457200" lvl="0" indent="-1346200" algn="l">
              <a:lnSpc>
                <a:spcPct val="100000"/>
              </a:lnSpc>
              <a:spcBef>
                <a:spcPts val="3520"/>
              </a:spcBef>
              <a:spcAft>
                <a:spcPts val="0"/>
              </a:spcAft>
              <a:buClr>
                <a:schemeClr val="dk1"/>
              </a:buClr>
              <a:buSzPts val="17600"/>
              <a:buChar char="•"/>
              <a:defRPr sz="17600"/>
            </a:lvl1pPr>
            <a:lvl2pPr marL="914400" lvl="1" indent="-1206500" algn="l">
              <a:lnSpc>
                <a:spcPct val="100000"/>
              </a:lnSpc>
              <a:spcBef>
                <a:spcPts val="3080"/>
              </a:spcBef>
              <a:spcAft>
                <a:spcPts val="0"/>
              </a:spcAft>
              <a:buClr>
                <a:schemeClr val="dk1"/>
              </a:buClr>
              <a:buSzPts val="15400"/>
              <a:buChar char="–"/>
              <a:defRPr sz="15400"/>
            </a:lvl2pPr>
            <a:lvl3pPr marL="1371600" lvl="2" indent="-1066800" algn="l">
              <a:lnSpc>
                <a:spcPct val="100000"/>
              </a:lnSpc>
              <a:spcBef>
                <a:spcPts val="2640"/>
              </a:spcBef>
              <a:spcAft>
                <a:spcPts val="0"/>
              </a:spcAft>
              <a:buClr>
                <a:schemeClr val="dk1"/>
              </a:buClr>
              <a:buSzPts val="13200"/>
              <a:buChar char="•"/>
              <a:defRPr sz="13200"/>
            </a:lvl3pPr>
            <a:lvl4pPr marL="1828800" lvl="3" indent="-927100" algn="l">
              <a:lnSpc>
                <a:spcPct val="100000"/>
              </a:lnSpc>
              <a:spcBef>
                <a:spcPts val="2200"/>
              </a:spcBef>
              <a:spcAft>
                <a:spcPts val="0"/>
              </a:spcAft>
              <a:buClr>
                <a:schemeClr val="dk1"/>
              </a:buClr>
              <a:buSzPts val="11000"/>
              <a:buChar char="–"/>
              <a:defRPr sz="11000"/>
            </a:lvl4pPr>
            <a:lvl5pPr marL="2286000" lvl="4" indent="-927100" algn="l">
              <a:lnSpc>
                <a:spcPct val="100000"/>
              </a:lnSpc>
              <a:spcBef>
                <a:spcPts val="2200"/>
              </a:spcBef>
              <a:spcAft>
                <a:spcPts val="0"/>
              </a:spcAft>
              <a:buClr>
                <a:schemeClr val="dk1"/>
              </a:buClr>
              <a:buSzPts val="11000"/>
              <a:buChar char="»"/>
              <a:defRPr sz="11000"/>
            </a:lvl5pPr>
            <a:lvl6pPr marL="2743200" lvl="5" indent="-927100" algn="l">
              <a:lnSpc>
                <a:spcPct val="100000"/>
              </a:lnSpc>
              <a:spcBef>
                <a:spcPts val="2200"/>
              </a:spcBef>
              <a:spcAft>
                <a:spcPts val="0"/>
              </a:spcAft>
              <a:buClr>
                <a:schemeClr val="dk1"/>
              </a:buClr>
              <a:buSzPts val="11000"/>
              <a:buChar char="•"/>
              <a:defRPr sz="11000"/>
            </a:lvl6pPr>
            <a:lvl7pPr marL="3200400" lvl="6" indent="-927100" algn="l">
              <a:lnSpc>
                <a:spcPct val="100000"/>
              </a:lnSpc>
              <a:spcBef>
                <a:spcPts val="2200"/>
              </a:spcBef>
              <a:spcAft>
                <a:spcPts val="0"/>
              </a:spcAft>
              <a:buClr>
                <a:schemeClr val="dk1"/>
              </a:buClr>
              <a:buSzPts val="11000"/>
              <a:buChar char="•"/>
              <a:defRPr sz="11000"/>
            </a:lvl7pPr>
            <a:lvl8pPr marL="3657600" lvl="7" indent="-927100" algn="l">
              <a:lnSpc>
                <a:spcPct val="100000"/>
              </a:lnSpc>
              <a:spcBef>
                <a:spcPts val="2200"/>
              </a:spcBef>
              <a:spcAft>
                <a:spcPts val="0"/>
              </a:spcAft>
              <a:buClr>
                <a:schemeClr val="dk1"/>
              </a:buClr>
              <a:buSzPts val="11000"/>
              <a:buChar char="•"/>
              <a:defRPr sz="11000"/>
            </a:lvl8pPr>
            <a:lvl9pPr marL="4114800" lvl="8" indent="-927100" algn="l">
              <a:lnSpc>
                <a:spcPct val="100000"/>
              </a:lnSpc>
              <a:spcBef>
                <a:spcPts val="2200"/>
              </a:spcBef>
              <a:spcAft>
                <a:spcPts val="0"/>
              </a:spcAft>
              <a:buClr>
                <a:schemeClr val="dk1"/>
              </a:buClr>
              <a:buSzPts val="11000"/>
              <a:buChar char="•"/>
              <a:defRPr sz="11000"/>
            </a:lvl9pPr>
          </a:lstStyle>
          <a:p>
            <a:endParaRPr/>
          </a:p>
        </p:txBody>
      </p:sp>
      <p:sp>
        <p:nvSpPr>
          <p:cNvPr id="61" name="Google Shape;61;p10"/>
          <p:cNvSpPr txBox="1">
            <a:spLocks noGrp="1"/>
          </p:cNvSpPr>
          <p:nvPr>
            <p:ph type="body" idx="2"/>
          </p:nvPr>
        </p:nvSpPr>
        <p:spPr>
          <a:xfrm>
            <a:off x="2194563" y="6888484"/>
            <a:ext cx="14439903" cy="22517102"/>
          </a:xfrm>
          <a:prstGeom prst="rect">
            <a:avLst/>
          </a:prstGeom>
          <a:noFill/>
          <a:ln>
            <a:noFill/>
          </a:ln>
        </p:spPr>
        <p:txBody>
          <a:bodyPr spcFirstLastPara="1" wrap="square" lIns="501600" tIns="250800" rIns="501600" bIns="250800" anchor="t" anchorCtr="0">
            <a:normAutofit/>
          </a:bodyPr>
          <a:lstStyle>
            <a:lvl1pPr marL="457200" lvl="0" indent="-228600" algn="l">
              <a:lnSpc>
                <a:spcPct val="100000"/>
              </a:lnSpc>
              <a:spcBef>
                <a:spcPts val="1540"/>
              </a:spcBef>
              <a:spcAft>
                <a:spcPts val="0"/>
              </a:spcAft>
              <a:buClr>
                <a:schemeClr val="dk1"/>
              </a:buClr>
              <a:buSzPts val="7700"/>
              <a:buNone/>
              <a:defRPr sz="7700"/>
            </a:lvl1pPr>
            <a:lvl2pPr marL="914400" lvl="1" indent="-228600" algn="l">
              <a:lnSpc>
                <a:spcPct val="100000"/>
              </a:lnSpc>
              <a:spcBef>
                <a:spcPts val="1320"/>
              </a:spcBef>
              <a:spcAft>
                <a:spcPts val="0"/>
              </a:spcAft>
              <a:buClr>
                <a:schemeClr val="dk1"/>
              </a:buClr>
              <a:buSzPts val="6600"/>
              <a:buNone/>
              <a:defRPr sz="6600"/>
            </a:lvl2pPr>
            <a:lvl3pPr marL="1371600" lvl="2" indent="-228600" algn="l">
              <a:lnSpc>
                <a:spcPct val="100000"/>
              </a:lnSpc>
              <a:spcBef>
                <a:spcPts val="1100"/>
              </a:spcBef>
              <a:spcAft>
                <a:spcPts val="0"/>
              </a:spcAft>
              <a:buClr>
                <a:schemeClr val="dk1"/>
              </a:buClr>
              <a:buSzPts val="5500"/>
              <a:buNone/>
              <a:defRPr sz="5500"/>
            </a:lvl3pPr>
            <a:lvl4pPr marL="1828800" lvl="3" indent="-228600" algn="l">
              <a:lnSpc>
                <a:spcPct val="100000"/>
              </a:lnSpc>
              <a:spcBef>
                <a:spcPts val="980"/>
              </a:spcBef>
              <a:spcAft>
                <a:spcPts val="0"/>
              </a:spcAft>
              <a:buClr>
                <a:schemeClr val="dk1"/>
              </a:buClr>
              <a:buSzPts val="4900"/>
              <a:buNone/>
              <a:defRPr sz="4900"/>
            </a:lvl4pPr>
            <a:lvl5pPr marL="2286000" lvl="4" indent="-228600" algn="l">
              <a:lnSpc>
                <a:spcPct val="100000"/>
              </a:lnSpc>
              <a:spcBef>
                <a:spcPts val="980"/>
              </a:spcBef>
              <a:spcAft>
                <a:spcPts val="0"/>
              </a:spcAft>
              <a:buClr>
                <a:schemeClr val="dk1"/>
              </a:buClr>
              <a:buSzPts val="4900"/>
              <a:buNone/>
              <a:defRPr sz="4900"/>
            </a:lvl5pPr>
            <a:lvl6pPr marL="2743200" lvl="5" indent="-228600" algn="l">
              <a:lnSpc>
                <a:spcPct val="100000"/>
              </a:lnSpc>
              <a:spcBef>
                <a:spcPts val="980"/>
              </a:spcBef>
              <a:spcAft>
                <a:spcPts val="0"/>
              </a:spcAft>
              <a:buClr>
                <a:schemeClr val="dk1"/>
              </a:buClr>
              <a:buSzPts val="4900"/>
              <a:buNone/>
              <a:defRPr sz="4900"/>
            </a:lvl6pPr>
            <a:lvl7pPr marL="3200400" lvl="6" indent="-228600" algn="l">
              <a:lnSpc>
                <a:spcPct val="100000"/>
              </a:lnSpc>
              <a:spcBef>
                <a:spcPts val="980"/>
              </a:spcBef>
              <a:spcAft>
                <a:spcPts val="0"/>
              </a:spcAft>
              <a:buClr>
                <a:schemeClr val="dk1"/>
              </a:buClr>
              <a:buSzPts val="4900"/>
              <a:buNone/>
              <a:defRPr sz="4900"/>
            </a:lvl7pPr>
            <a:lvl8pPr marL="3657600" lvl="7" indent="-228600" algn="l">
              <a:lnSpc>
                <a:spcPct val="100000"/>
              </a:lnSpc>
              <a:spcBef>
                <a:spcPts val="980"/>
              </a:spcBef>
              <a:spcAft>
                <a:spcPts val="0"/>
              </a:spcAft>
              <a:buClr>
                <a:schemeClr val="dk1"/>
              </a:buClr>
              <a:buSzPts val="4900"/>
              <a:buNone/>
              <a:defRPr sz="4900"/>
            </a:lvl8pPr>
            <a:lvl9pPr marL="4114800" lvl="8" indent="-228600" algn="l">
              <a:lnSpc>
                <a:spcPct val="100000"/>
              </a:lnSpc>
              <a:spcBef>
                <a:spcPts val="980"/>
              </a:spcBef>
              <a:spcAft>
                <a:spcPts val="0"/>
              </a:spcAft>
              <a:buClr>
                <a:schemeClr val="dk1"/>
              </a:buClr>
              <a:buSzPts val="4900"/>
              <a:buNone/>
              <a:defRPr sz="4900"/>
            </a:lvl9pPr>
          </a:lstStyle>
          <a:p>
            <a:endParaRPr/>
          </a:p>
        </p:txBody>
      </p:sp>
      <p:sp>
        <p:nvSpPr>
          <p:cNvPr id="62" name="Google Shape;62;p10"/>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3" y="23042881"/>
            <a:ext cx="26334720" cy="2720342"/>
          </a:xfrm>
          <a:prstGeom prst="rect">
            <a:avLst/>
          </a:prstGeom>
          <a:noFill/>
          <a:ln>
            <a:noFill/>
          </a:ln>
        </p:spPr>
        <p:txBody>
          <a:bodyPr spcFirstLastPara="1" wrap="square" lIns="501600" tIns="250800" rIns="501600" bIns="250800" anchor="b" anchorCtr="0">
            <a:normAutofit/>
          </a:bodyPr>
          <a:lstStyle>
            <a:lvl1pPr lvl="0" algn="l">
              <a:lnSpc>
                <a:spcPct val="100000"/>
              </a:lnSpc>
              <a:spcBef>
                <a:spcPts val="0"/>
              </a:spcBef>
              <a:spcAft>
                <a:spcPts val="0"/>
              </a:spcAft>
              <a:buClr>
                <a:schemeClr val="dk1"/>
              </a:buClr>
              <a:buSzPts val="11000"/>
              <a:buFont typeface="Calibri"/>
              <a:buNone/>
              <a:defRPr sz="11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3" y="2941320"/>
            <a:ext cx="26334720" cy="19751040"/>
          </a:xfrm>
          <a:prstGeom prst="rect">
            <a:avLst/>
          </a:prstGeom>
          <a:noFill/>
          <a:ln>
            <a:noFill/>
          </a:ln>
        </p:spPr>
      </p:sp>
      <p:sp>
        <p:nvSpPr>
          <p:cNvPr id="68" name="Google Shape;68;p11"/>
          <p:cNvSpPr txBox="1">
            <a:spLocks noGrp="1"/>
          </p:cNvSpPr>
          <p:nvPr>
            <p:ph type="body" idx="1"/>
          </p:nvPr>
        </p:nvSpPr>
        <p:spPr>
          <a:xfrm>
            <a:off x="8602983" y="25763223"/>
            <a:ext cx="26334720" cy="3863338"/>
          </a:xfrm>
          <a:prstGeom prst="rect">
            <a:avLst/>
          </a:prstGeom>
          <a:noFill/>
          <a:ln>
            <a:noFill/>
          </a:ln>
        </p:spPr>
        <p:txBody>
          <a:bodyPr spcFirstLastPara="1" wrap="square" lIns="501600" tIns="250800" rIns="501600" bIns="250800" anchor="t" anchorCtr="0">
            <a:normAutofit/>
          </a:bodyPr>
          <a:lstStyle>
            <a:lvl1pPr marL="457200" lvl="0" indent="-228600" algn="l">
              <a:lnSpc>
                <a:spcPct val="100000"/>
              </a:lnSpc>
              <a:spcBef>
                <a:spcPts val="1540"/>
              </a:spcBef>
              <a:spcAft>
                <a:spcPts val="0"/>
              </a:spcAft>
              <a:buClr>
                <a:schemeClr val="dk1"/>
              </a:buClr>
              <a:buSzPts val="7700"/>
              <a:buNone/>
              <a:defRPr sz="7700"/>
            </a:lvl1pPr>
            <a:lvl2pPr marL="914400" lvl="1" indent="-228600" algn="l">
              <a:lnSpc>
                <a:spcPct val="100000"/>
              </a:lnSpc>
              <a:spcBef>
                <a:spcPts val="1320"/>
              </a:spcBef>
              <a:spcAft>
                <a:spcPts val="0"/>
              </a:spcAft>
              <a:buClr>
                <a:schemeClr val="dk1"/>
              </a:buClr>
              <a:buSzPts val="6600"/>
              <a:buNone/>
              <a:defRPr sz="6600"/>
            </a:lvl2pPr>
            <a:lvl3pPr marL="1371600" lvl="2" indent="-228600" algn="l">
              <a:lnSpc>
                <a:spcPct val="100000"/>
              </a:lnSpc>
              <a:spcBef>
                <a:spcPts val="1100"/>
              </a:spcBef>
              <a:spcAft>
                <a:spcPts val="0"/>
              </a:spcAft>
              <a:buClr>
                <a:schemeClr val="dk1"/>
              </a:buClr>
              <a:buSzPts val="5500"/>
              <a:buNone/>
              <a:defRPr sz="5500"/>
            </a:lvl3pPr>
            <a:lvl4pPr marL="1828800" lvl="3" indent="-228600" algn="l">
              <a:lnSpc>
                <a:spcPct val="100000"/>
              </a:lnSpc>
              <a:spcBef>
                <a:spcPts val="980"/>
              </a:spcBef>
              <a:spcAft>
                <a:spcPts val="0"/>
              </a:spcAft>
              <a:buClr>
                <a:schemeClr val="dk1"/>
              </a:buClr>
              <a:buSzPts val="4900"/>
              <a:buNone/>
              <a:defRPr sz="4900"/>
            </a:lvl4pPr>
            <a:lvl5pPr marL="2286000" lvl="4" indent="-228600" algn="l">
              <a:lnSpc>
                <a:spcPct val="100000"/>
              </a:lnSpc>
              <a:spcBef>
                <a:spcPts val="980"/>
              </a:spcBef>
              <a:spcAft>
                <a:spcPts val="0"/>
              </a:spcAft>
              <a:buClr>
                <a:schemeClr val="dk1"/>
              </a:buClr>
              <a:buSzPts val="4900"/>
              <a:buNone/>
              <a:defRPr sz="4900"/>
            </a:lvl5pPr>
            <a:lvl6pPr marL="2743200" lvl="5" indent="-228600" algn="l">
              <a:lnSpc>
                <a:spcPct val="100000"/>
              </a:lnSpc>
              <a:spcBef>
                <a:spcPts val="980"/>
              </a:spcBef>
              <a:spcAft>
                <a:spcPts val="0"/>
              </a:spcAft>
              <a:buClr>
                <a:schemeClr val="dk1"/>
              </a:buClr>
              <a:buSzPts val="4900"/>
              <a:buNone/>
              <a:defRPr sz="4900"/>
            </a:lvl6pPr>
            <a:lvl7pPr marL="3200400" lvl="6" indent="-228600" algn="l">
              <a:lnSpc>
                <a:spcPct val="100000"/>
              </a:lnSpc>
              <a:spcBef>
                <a:spcPts val="980"/>
              </a:spcBef>
              <a:spcAft>
                <a:spcPts val="0"/>
              </a:spcAft>
              <a:buClr>
                <a:schemeClr val="dk1"/>
              </a:buClr>
              <a:buSzPts val="4900"/>
              <a:buNone/>
              <a:defRPr sz="4900"/>
            </a:lvl7pPr>
            <a:lvl8pPr marL="3657600" lvl="7" indent="-228600" algn="l">
              <a:lnSpc>
                <a:spcPct val="100000"/>
              </a:lnSpc>
              <a:spcBef>
                <a:spcPts val="980"/>
              </a:spcBef>
              <a:spcAft>
                <a:spcPts val="0"/>
              </a:spcAft>
              <a:buClr>
                <a:schemeClr val="dk1"/>
              </a:buClr>
              <a:buSzPts val="4900"/>
              <a:buNone/>
              <a:defRPr sz="4900"/>
            </a:lvl8pPr>
            <a:lvl9pPr marL="4114800" lvl="8" indent="-228600" algn="l">
              <a:lnSpc>
                <a:spcPct val="100000"/>
              </a:lnSpc>
              <a:spcBef>
                <a:spcPts val="980"/>
              </a:spcBef>
              <a:spcAft>
                <a:spcPts val="0"/>
              </a:spcAft>
              <a:buClr>
                <a:schemeClr val="dk1"/>
              </a:buClr>
              <a:buSzPts val="4900"/>
              <a:buNone/>
              <a:defRPr sz="4900"/>
            </a:lvl9pPr>
          </a:lstStyle>
          <a:p>
            <a:endParaRPr/>
          </a:p>
        </p:txBody>
      </p:sp>
      <p:sp>
        <p:nvSpPr>
          <p:cNvPr id="69" name="Google Shape;69;p11"/>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60" y="1318262"/>
            <a:ext cx="39502080" cy="5486400"/>
          </a:xfrm>
          <a:prstGeom prst="rect">
            <a:avLst/>
          </a:prstGeom>
          <a:noFill/>
          <a:ln>
            <a:noFill/>
          </a:ln>
        </p:spPr>
        <p:txBody>
          <a:bodyPr spcFirstLastPara="1" wrap="square" lIns="501600" tIns="250800" rIns="501600" bIns="250800" anchor="ctr" anchorCtr="0">
            <a:normAutofit/>
          </a:bodyPr>
          <a:lstStyle>
            <a:lvl1pPr marR="0" lvl="0" algn="ctr" rtl="0">
              <a:lnSpc>
                <a:spcPct val="100000"/>
              </a:lnSpc>
              <a:spcBef>
                <a:spcPts val="0"/>
              </a:spcBef>
              <a:spcAft>
                <a:spcPts val="0"/>
              </a:spcAft>
              <a:buClr>
                <a:schemeClr val="dk1"/>
              </a:buClr>
              <a:buSzPts val="24100"/>
              <a:buFont typeface="Calibri"/>
              <a:buNone/>
              <a:defRPr sz="24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2194560" y="7680963"/>
            <a:ext cx="39502080" cy="21724622"/>
          </a:xfrm>
          <a:prstGeom prst="rect">
            <a:avLst/>
          </a:prstGeom>
          <a:noFill/>
          <a:ln>
            <a:noFill/>
          </a:ln>
        </p:spPr>
        <p:txBody>
          <a:bodyPr spcFirstLastPara="1" wrap="square" lIns="501600" tIns="250800" rIns="501600" bIns="250800" anchor="t" anchorCtr="0">
            <a:normAutofit/>
          </a:bodyPr>
          <a:lstStyle>
            <a:lvl1pPr marL="457200" marR="0" lvl="0" indent="-1346200" algn="l" rtl="0">
              <a:lnSpc>
                <a:spcPct val="100000"/>
              </a:lnSpc>
              <a:spcBef>
                <a:spcPts val="3520"/>
              </a:spcBef>
              <a:spcAft>
                <a:spcPts val="0"/>
              </a:spcAft>
              <a:buClr>
                <a:schemeClr val="dk1"/>
              </a:buClr>
              <a:buSzPts val="17600"/>
              <a:buFont typeface="Arial"/>
              <a:buChar char="•"/>
              <a:defRPr sz="17600" b="0" i="0" u="none" strike="noStrike" cap="none">
                <a:solidFill>
                  <a:schemeClr val="dk1"/>
                </a:solidFill>
                <a:latin typeface="Calibri"/>
                <a:ea typeface="Calibri"/>
                <a:cs typeface="Calibri"/>
                <a:sym typeface="Calibri"/>
              </a:defRPr>
            </a:lvl1pPr>
            <a:lvl2pPr marL="914400" marR="0" lvl="1"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2pPr>
            <a:lvl3pPr marL="1371600" marR="0" lvl="2" indent="-1066800" algn="l" rtl="0">
              <a:lnSpc>
                <a:spcPct val="100000"/>
              </a:lnSpc>
              <a:spcBef>
                <a:spcPts val="2640"/>
              </a:spcBef>
              <a:spcAft>
                <a:spcPts val="0"/>
              </a:spcAft>
              <a:buClr>
                <a:schemeClr val="dk1"/>
              </a:buClr>
              <a:buSzPts val="13200"/>
              <a:buFont typeface="Arial"/>
              <a:buChar char="•"/>
              <a:defRPr sz="13200" b="0" i="0" u="none" strike="noStrike" cap="none">
                <a:solidFill>
                  <a:schemeClr val="dk1"/>
                </a:solidFill>
                <a:latin typeface="Calibri"/>
                <a:ea typeface="Calibri"/>
                <a:cs typeface="Calibri"/>
                <a:sym typeface="Calibri"/>
              </a:defRPr>
            </a:lvl3pPr>
            <a:lvl4pPr marL="1828800" marR="0" lvl="3"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4pPr>
            <a:lvl5pPr marL="2286000" marR="0" lvl="4"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5pPr>
            <a:lvl6pPr marL="2743200" marR="0" lvl="5"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6pPr>
            <a:lvl7pPr marL="3200400" marR="0" lvl="6"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7pPr>
            <a:lvl8pPr marL="3657600" marR="0" lvl="7"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8pPr>
            <a:lvl9pPr marL="4114800" marR="0" lvl="8"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4560" y="30510482"/>
            <a:ext cx="10241280" cy="1752600"/>
          </a:xfrm>
          <a:prstGeom prst="rect">
            <a:avLst/>
          </a:prstGeom>
          <a:noFill/>
          <a:ln>
            <a:noFill/>
          </a:ln>
        </p:spPr>
        <p:txBody>
          <a:bodyPr spcFirstLastPara="1" wrap="square" lIns="501600" tIns="250800" rIns="501600" bIns="250800" anchor="ctr"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996160" y="30510482"/>
            <a:ext cx="13898880" cy="1752600"/>
          </a:xfrm>
          <a:prstGeom prst="rect">
            <a:avLst/>
          </a:prstGeom>
          <a:noFill/>
          <a:ln>
            <a:noFill/>
          </a:ln>
        </p:spPr>
        <p:txBody>
          <a:bodyPr spcFirstLastPara="1" wrap="square" lIns="501600" tIns="250800" rIns="501600" bIns="250800" anchor="ctr" anchorCtr="0">
            <a:noAutofit/>
          </a:bodyPr>
          <a:lstStyle>
            <a:lvl1pPr marR="0" lvl="0" algn="ctr" rtl="0">
              <a:lnSpc>
                <a:spcPct val="100000"/>
              </a:lnSpc>
              <a:spcBef>
                <a:spcPts val="0"/>
              </a:spcBef>
              <a:spcAft>
                <a:spcPts val="0"/>
              </a:spcAft>
              <a:buClr>
                <a:srgbClr val="000000"/>
              </a:buClr>
              <a:buSzPts val="1400"/>
              <a:buFont typeface="Arial"/>
              <a:buNone/>
              <a:defRPr sz="6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9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1455360" y="30510482"/>
            <a:ext cx="10241280" cy="1752600"/>
          </a:xfrm>
          <a:prstGeom prst="rect">
            <a:avLst/>
          </a:prstGeom>
          <a:noFill/>
          <a:ln>
            <a:noFill/>
          </a:ln>
        </p:spPr>
        <p:txBody>
          <a:bodyPr spcFirstLastPara="1" wrap="square" lIns="501600" tIns="250800" rIns="501600" bIns="250800" anchor="ctr" anchorCtr="0">
            <a:noAutofit/>
          </a:bodyPr>
          <a:lstStyle>
            <a:lvl1pPr marL="0" marR="0" lvl="0"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600"/>
              <a:buFont typeface="Arial"/>
              <a:buNone/>
              <a:defRPr sz="6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8"/>
        <p:cNvGrpSpPr/>
        <p:nvPr/>
      </p:nvGrpSpPr>
      <p:grpSpPr>
        <a:xfrm>
          <a:off x="0" y="0"/>
          <a:ext cx="0" cy="0"/>
          <a:chOff x="0" y="0"/>
          <a:chExt cx="0" cy="0"/>
        </a:xfrm>
      </p:grpSpPr>
      <p:grpSp>
        <p:nvGrpSpPr>
          <p:cNvPr id="89" name="Google Shape;89;p1"/>
          <p:cNvGrpSpPr/>
          <p:nvPr/>
        </p:nvGrpSpPr>
        <p:grpSpPr>
          <a:xfrm>
            <a:off x="0" y="48400"/>
            <a:ext cx="44072366" cy="5537138"/>
            <a:chOff x="0" y="-3825"/>
            <a:chExt cx="43914275" cy="5537138"/>
          </a:xfrm>
        </p:grpSpPr>
        <p:sp>
          <p:nvSpPr>
            <p:cNvPr id="90" name="Google Shape;90;p1"/>
            <p:cNvSpPr/>
            <p:nvPr/>
          </p:nvSpPr>
          <p:spPr>
            <a:xfrm>
              <a:off x="0" y="-3825"/>
              <a:ext cx="43914275" cy="5489325"/>
            </a:xfrm>
            <a:custGeom>
              <a:avLst/>
              <a:gdLst/>
              <a:ahLst/>
              <a:cxnLst/>
              <a:rect l="l" t="t" r="r" b="b"/>
              <a:pathLst>
                <a:path w="1756571" h="219573" extrusionOk="0">
                  <a:moveTo>
                    <a:pt x="0" y="0"/>
                  </a:moveTo>
                  <a:lnTo>
                    <a:pt x="0" y="219572"/>
                  </a:lnTo>
                  <a:lnTo>
                    <a:pt x="1756570" y="219572"/>
                  </a:lnTo>
                  <a:lnTo>
                    <a:pt x="1756570" y="0"/>
                  </a:lnTo>
                  <a:close/>
                </a:path>
              </a:pathLst>
            </a:custGeom>
            <a:solidFill>
              <a:srgbClr val="064E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1283700" y="1573675"/>
              <a:ext cx="3879775" cy="2646000"/>
            </a:xfrm>
            <a:custGeom>
              <a:avLst/>
              <a:gdLst/>
              <a:ahLst/>
              <a:cxnLst/>
              <a:rect l="l" t="t" r="r" b="b"/>
              <a:pathLst>
                <a:path w="155191" h="105840" extrusionOk="0">
                  <a:moveTo>
                    <a:pt x="115202" y="2860"/>
                  </a:moveTo>
                  <a:cubicBezTo>
                    <a:pt x="117451" y="2860"/>
                    <a:pt x="118557" y="3927"/>
                    <a:pt x="118557" y="5643"/>
                  </a:cubicBezTo>
                  <a:cubicBezTo>
                    <a:pt x="118557" y="7397"/>
                    <a:pt x="117451" y="8464"/>
                    <a:pt x="115202" y="8464"/>
                  </a:cubicBezTo>
                  <a:lnTo>
                    <a:pt x="112724" y="8464"/>
                  </a:lnTo>
                  <a:lnTo>
                    <a:pt x="112724" y="2860"/>
                  </a:lnTo>
                  <a:close/>
                  <a:moveTo>
                    <a:pt x="97209" y="2402"/>
                  </a:moveTo>
                  <a:cubicBezTo>
                    <a:pt x="100335" y="2402"/>
                    <a:pt x="102470" y="4995"/>
                    <a:pt x="102470" y="8388"/>
                  </a:cubicBezTo>
                  <a:cubicBezTo>
                    <a:pt x="102470" y="11743"/>
                    <a:pt x="100335" y="14336"/>
                    <a:pt x="97247" y="14336"/>
                  </a:cubicBezTo>
                  <a:cubicBezTo>
                    <a:pt x="94159" y="14336"/>
                    <a:pt x="92025" y="11743"/>
                    <a:pt x="92025" y="8388"/>
                  </a:cubicBezTo>
                  <a:cubicBezTo>
                    <a:pt x="92025" y="4995"/>
                    <a:pt x="94159" y="2402"/>
                    <a:pt x="97209" y="2402"/>
                  </a:cubicBezTo>
                  <a:close/>
                  <a:moveTo>
                    <a:pt x="420" y="381"/>
                  </a:moveTo>
                  <a:lnTo>
                    <a:pt x="420" y="2860"/>
                  </a:lnTo>
                  <a:lnTo>
                    <a:pt x="5681" y="2860"/>
                  </a:lnTo>
                  <a:lnTo>
                    <a:pt x="5681" y="16357"/>
                  </a:lnTo>
                  <a:lnTo>
                    <a:pt x="8425" y="16357"/>
                  </a:lnTo>
                  <a:lnTo>
                    <a:pt x="8425" y="2860"/>
                  </a:lnTo>
                  <a:lnTo>
                    <a:pt x="13648" y="2860"/>
                  </a:lnTo>
                  <a:lnTo>
                    <a:pt x="13648" y="381"/>
                  </a:lnTo>
                  <a:close/>
                  <a:moveTo>
                    <a:pt x="17270" y="381"/>
                  </a:moveTo>
                  <a:lnTo>
                    <a:pt x="17270" y="16357"/>
                  </a:lnTo>
                  <a:lnTo>
                    <a:pt x="19976" y="16357"/>
                  </a:lnTo>
                  <a:lnTo>
                    <a:pt x="19976" y="9494"/>
                  </a:lnTo>
                  <a:lnTo>
                    <a:pt x="27715" y="9494"/>
                  </a:lnTo>
                  <a:lnTo>
                    <a:pt x="27715" y="16357"/>
                  </a:lnTo>
                  <a:lnTo>
                    <a:pt x="30459" y="16357"/>
                  </a:lnTo>
                  <a:lnTo>
                    <a:pt x="30459" y="381"/>
                  </a:lnTo>
                  <a:lnTo>
                    <a:pt x="27715" y="381"/>
                  </a:lnTo>
                  <a:lnTo>
                    <a:pt x="27715" y="7054"/>
                  </a:lnTo>
                  <a:lnTo>
                    <a:pt x="19976" y="7054"/>
                  </a:lnTo>
                  <a:lnTo>
                    <a:pt x="19976" y="381"/>
                  </a:lnTo>
                  <a:close/>
                  <a:moveTo>
                    <a:pt x="35872" y="381"/>
                  </a:moveTo>
                  <a:lnTo>
                    <a:pt x="35872" y="16357"/>
                  </a:lnTo>
                  <a:lnTo>
                    <a:pt x="46546" y="16357"/>
                  </a:lnTo>
                  <a:lnTo>
                    <a:pt x="46546" y="13878"/>
                  </a:lnTo>
                  <a:lnTo>
                    <a:pt x="38617" y="13878"/>
                  </a:lnTo>
                  <a:lnTo>
                    <a:pt x="38617" y="9456"/>
                  </a:lnTo>
                  <a:lnTo>
                    <a:pt x="46089" y="9456"/>
                  </a:lnTo>
                  <a:lnTo>
                    <a:pt x="46089" y="7054"/>
                  </a:lnTo>
                  <a:lnTo>
                    <a:pt x="38617" y="7054"/>
                  </a:lnTo>
                  <a:lnTo>
                    <a:pt x="38617" y="2860"/>
                  </a:lnTo>
                  <a:lnTo>
                    <a:pt x="46546" y="2860"/>
                  </a:lnTo>
                  <a:lnTo>
                    <a:pt x="46546" y="381"/>
                  </a:lnTo>
                  <a:close/>
                  <a:moveTo>
                    <a:pt x="74680" y="381"/>
                  </a:moveTo>
                  <a:lnTo>
                    <a:pt x="74680" y="16357"/>
                  </a:lnTo>
                  <a:lnTo>
                    <a:pt x="85353" y="16357"/>
                  </a:lnTo>
                  <a:lnTo>
                    <a:pt x="85353" y="13878"/>
                  </a:lnTo>
                  <a:lnTo>
                    <a:pt x="77424" y="13878"/>
                  </a:lnTo>
                  <a:lnTo>
                    <a:pt x="77424" y="9456"/>
                  </a:lnTo>
                  <a:lnTo>
                    <a:pt x="84896" y="9456"/>
                  </a:lnTo>
                  <a:lnTo>
                    <a:pt x="84896" y="7054"/>
                  </a:lnTo>
                  <a:lnTo>
                    <a:pt x="77424" y="7054"/>
                  </a:lnTo>
                  <a:lnTo>
                    <a:pt x="77424" y="2860"/>
                  </a:lnTo>
                  <a:lnTo>
                    <a:pt x="85353" y="2860"/>
                  </a:lnTo>
                  <a:lnTo>
                    <a:pt x="85353" y="381"/>
                  </a:lnTo>
                  <a:close/>
                  <a:moveTo>
                    <a:pt x="109979" y="381"/>
                  </a:moveTo>
                  <a:lnTo>
                    <a:pt x="109979" y="16357"/>
                  </a:lnTo>
                  <a:lnTo>
                    <a:pt x="112724" y="16357"/>
                  </a:lnTo>
                  <a:lnTo>
                    <a:pt x="112724" y="10866"/>
                  </a:lnTo>
                  <a:lnTo>
                    <a:pt x="115583" y="10866"/>
                  </a:lnTo>
                  <a:lnTo>
                    <a:pt x="119052" y="16357"/>
                  </a:lnTo>
                  <a:lnTo>
                    <a:pt x="122254" y="16357"/>
                  </a:lnTo>
                  <a:lnTo>
                    <a:pt x="118214" y="10256"/>
                  </a:lnTo>
                  <a:cubicBezTo>
                    <a:pt x="120310" y="9417"/>
                    <a:pt x="121416" y="7702"/>
                    <a:pt x="121416" y="5567"/>
                  </a:cubicBezTo>
                  <a:cubicBezTo>
                    <a:pt x="121416" y="2593"/>
                    <a:pt x="119243" y="381"/>
                    <a:pt x="115011" y="381"/>
                  </a:cubicBezTo>
                  <a:close/>
                  <a:moveTo>
                    <a:pt x="144174" y="381"/>
                  </a:moveTo>
                  <a:lnTo>
                    <a:pt x="144174" y="16357"/>
                  </a:lnTo>
                  <a:lnTo>
                    <a:pt x="154848" y="16357"/>
                  </a:lnTo>
                  <a:lnTo>
                    <a:pt x="154848" y="13878"/>
                  </a:lnTo>
                  <a:lnTo>
                    <a:pt x="146919" y="13878"/>
                  </a:lnTo>
                  <a:lnTo>
                    <a:pt x="146919" y="9456"/>
                  </a:lnTo>
                  <a:lnTo>
                    <a:pt x="154390" y="9456"/>
                  </a:lnTo>
                  <a:lnTo>
                    <a:pt x="154390" y="7054"/>
                  </a:lnTo>
                  <a:lnTo>
                    <a:pt x="146919" y="7054"/>
                  </a:lnTo>
                  <a:lnTo>
                    <a:pt x="146919" y="2860"/>
                  </a:lnTo>
                  <a:lnTo>
                    <a:pt x="154848" y="2860"/>
                  </a:lnTo>
                  <a:lnTo>
                    <a:pt x="154848" y="381"/>
                  </a:lnTo>
                  <a:close/>
                  <a:moveTo>
                    <a:pt x="64501" y="0"/>
                  </a:moveTo>
                  <a:cubicBezTo>
                    <a:pt x="59546" y="0"/>
                    <a:pt x="55390" y="3088"/>
                    <a:pt x="55390" y="8388"/>
                  </a:cubicBezTo>
                  <a:cubicBezTo>
                    <a:pt x="55390" y="13383"/>
                    <a:pt x="59317" y="16738"/>
                    <a:pt x="64158" y="16738"/>
                  </a:cubicBezTo>
                  <a:cubicBezTo>
                    <a:pt x="66445" y="16738"/>
                    <a:pt x="68390" y="16204"/>
                    <a:pt x="69991" y="15289"/>
                  </a:cubicBezTo>
                  <a:lnTo>
                    <a:pt x="69991" y="7778"/>
                  </a:lnTo>
                  <a:lnTo>
                    <a:pt x="63548" y="7778"/>
                  </a:lnTo>
                  <a:lnTo>
                    <a:pt x="63548" y="10180"/>
                  </a:lnTo>
                  <a:lnTo>
                    <a:pt x="67360" y="10180"/>
                  </a:lnTo>
                  <a:lnTo>
                    <a:pt x="67360" y="13802"/>
                  </a:lnTo>
                  <a:cubicBezTo>
                    <a:pt x="66445" y="14183"/>
                    <a:pt x="65492" y="14336"/>
                    <a:pt x="64273" y="14336"/>
                  </a:cubicBezTo>
                  <a:cubicBezTo>
                    <a:pt x="60765" y="14336"/>
                    <a:pt x="58326" y="11858"/>
                    <a:pt x="58326" y="8388"/>
                  </a:cubicBezTo>
                  <a:cubicBezTo>
                    <a:pt x="58326" y="5033"/>
                    <a:pt x="60460" y="2517"/>
                    <a:pt x="64501" y="2517"/>
                  </a:cubicBezTo>
                  <a:cubicBezTo>
                    <a:pt x="65874" y="2517"/>
                    <a:pt x="67437" y="2707"/>
                    <a:pt x="68847" y="3241"/>
                  </a:cubicBezTo>
                  <a:lnTo>
                    <a:pt x="68847" y="610"/>
                  </a:lnTo>
                  <a:cubicBezTo>
                    <a:pt x="67513" y="191"/>
                    <a:pt x="66140" y="0"/>
                    <a:pt x="64501" y="0"/>
                  </a:cubicBezTo>
                  <a:close/>
                  <a:moveTo>
                    <a:pt x="97323" y="0"/>
                  </a:moveTo>
                  <a:cubicBezTo>
                    <a:pt x="92673" y="0"/>
                    <a:pt x="89089" y="3584"/>
                    <a:pt x="89089" y="8388"/>
                  </a:cubicBezTo>
                  <a:cubicBezTo>
                    <a:pt x="89089" y="13154"/>
                    <a:pt x="92520" y="16738"/>
                    <a:pt x="97171" y="16738"/>
                  </a:cubicBezTo>
                  <a:cubicBezTo>
                    <a:pt x="101822" y="16738"/>
                    <a:pt x="105367" y="13154"/>
                    <a:pt x="105367" y="8388"/>
                  </a:cubicBezTo>
                  <a:cubicBezTo>
                    <a:pt x="105367" y="3584"/>
                    <a:pt x="101974" y="0"/>
                    <a:pt x="97323" y="0"/>
                  </a:cubicBezTo>
                  <a:close/>
                  <a:moveTo>
                    <a:pt x="134034" y="0"/>
                  </a:moveTo>
                  <a:cubicBezTo>
                    <a:pt x="129078" y="0"/>
                    <a:pt x="124923" y="3088"/>
                    <a:pt x="124923" y="8388"/>
                  </a:cubicBezTo>
                  <a:cubicBezTo>
                    <a:pt x="124923" y="13383"/>
                    <a:pt x="128849" y="16738"/>
                    <a:pt x="133652" y="16738"/>
                  </a:cubicBezTo>
                  <a:cubicBezTo>
                    <a:pt x="135940" y="16738"/>
                    <a:pt x="137884" y="16204"/>
                    <a:pt x="139485" y="15289"/>
                  </a:cubicBezTo>
                  <a:lnTo>
                    <a:pt x="139485" y="7778"/>
                  </a:lnTo>
                  <a:lnTo>
                    <a:pt x="133081" y="7778"/>
                  </a:lnTo>
                  <a:lnTo>
                    <a:pt x="133081" y="10180"/>
                  </a:lnTo>
                  <a:lnTo>
                    <a:pt x="136855" y="10180"/>
                  </a:lnTo>
                  <a:lnTo>
                    <a:pt x="136855" y="13802"/>
                  </a:lnTo>
                  <a:cubicBezTo>
                    <a:pt x="135978" y="14183"/>
                    <a:pt x="134987" y="14336"/>
                    <a:pt x="133805" y="14336"/>
                  </a:cubicBezTo>
                  <a:cubicBezTo>
                    <a:pt x="130260" y="14336"/>
                    <a:pt x="127820" y="11858"/>
                    <a:pt x="127820" y="8388"/>
                  </a:cubicBezTo>
                  <a:cubicBezTo>
                    <a:pt x="127820" y="5033"/>
                    <a:pt x="129993" y="2517"/>
                    <a:pt x="134034" y="2517"/>
                  </a:cubicBezTo>
                  <a:cubicBezTo>
                    <a:pt x="135406" y="2517"/>
                    <a:pt x="136931" y="2707"/>
                    <a:pt x="138341" y="3241"/>
                  </a:cubicBezTo>
                  <a:lnTo>
                    <a:pt x="138341" y="610"/>
                  </a:lnTo>
                  <a:cubicBezTo>
                    <a:pt x="137007" y="191"/>
                    <a:pt x="135635" y="0"/>
                    <a:pt x="134034" y="0"/>
                  </a:cubicBezTo>
                  <a:close/>
                  <a:moveTo>
                    <a:pt x="26190" y="31569"/>
                  </a:moveTo>
                  <a:lnTo>
                    <a:pt x="28439" y="36907"/>
                  </a:lnTo>
                  <a:lnTo>
                    <a:pt x="23941" y="36907"/>
                  </a:lnTo>
                  <a:lnTo>
                    <a:pt x="26190" y="31569"/>
                  </a:lnTo>
                  <a:close/>
                  <a:moveTo>
                    <a:pt x="129840" y="28405"/>
                  </a:moveTo>
                  <a:cubicBezTo>
                    <a:pt x="132852" y="28405"/>
                    <a:pt x="134949" y="30997"/>
                    <a:pt x="134949" y="34390"/>
                  </a:cubicBezTo>
                  <a:cubicBezTo>
                    <a:pt x="134949" y="37746"/>
                    <a:pt x="132852" y="40338"/>
                    <a:pt x="129879" y="40338"/>
                  </a:cubicBezTo>
                  <a:cubicBezTo>
                    <a:pt x="126867" y="40338"/>
                    <a:pt x="124770" y="37746"/>
                    <a:pt x="124770" y="34390"/>
                  </a:cubicBezTo>
                  <a:cubicBezTo>
                    <a:pt x="124770" y="30997"/>
                    <a:pt x="126867" y="28405"/>
                    <a:pt x="129840" y="28405"/>
                  </a:cubicBezTo>
                  <a:close/>
                  <a:moveTo>
                    <a:pt x="25885" y="26269"/>
                  </a:moveTo>
                  <a:lnTo>
                    <a:pt x="18832" y="42359"/>
                  </a:lnTo>
                  <a:lnTo>
                    <a:pt x="21653" y="42359"/>
                  </a:lnTo>
                  <a:lnTo>
                    <a:pt x="22950" y="39194"/>
                  </a:lnTo>
                  <a:lnTo>
                    <a:pt x="29430" y="39194"/>
                  </a:lnTo>
                  <a:lnTo>
                    <a:pt x="30764" y="42359"/>
                  </a:lnTo>
                  <a:lnTo>
                    <a:pt x="33661" y="42359"/>
                  </a:lnTo>
                  <a:lnTo>
                    <a:pt x="26609" y="26269"/>
                  </a:lnTo>
                  <a:close/>
                  <a:moveTo>
                    <a:pt x="48757" y="26384"/>
                  </a:moveTo>
                  <a:lnTo>
                    <a:pt x="48757" y="42359"/>
                  </a:lnTo>
                  <a:lnTo>
                    <a:pt x="51502" y="42359"/>
                  </a:lnTo>
                  <a:lnTo>
                    <a:pt x="51502" y="35496"/>
                  </a:lnTo>
                  <a:lnTo>
                    <a:pt x="58707" y="35496"/>
                  </a:lnTo>
                  <a:lnTo>
                    <a:pt x="58707" y="42359"/>
                  </a:lnTo>
                  <a:lnTo>
                    <a:pt x="61452" y="42359"/>
                  </a:lnTo>
                  <a:lnTo>
                    <a:pt x="61452" y="26384"/>
                  </a:lnTo>
                  <a:lnTo>
                    <a:pt x="58707" y="26384"/>
                  </a:lnTo>
                  <a:lnTo>
                    <a:pt x="58707" y="33056"/>
                  </a:lnTo>
                  <a:lnTo>
                    <a:pt x="51502" y="33056"/>
                  </a:lnTo>
                  <a:lnTo>
                    <a:pt x="51502" y="26384"/>
                  </a:lnTo>
                  <a:close/>
                  <a:moveTo>
                    <a:pt x="66407" y="26384"/>
                  </a:moveTo>
                  <a:lnTo>
                    <a:pt x="66407" y="42359"/>
                  </a:lnTo>
                  <a:lnTo>
                    <a:pt x="69152" y="42359"/>
                  </a:lnTo>
                  <a:lnTo>
                    <a:pt x="69152" y="26384"/>
                  </a:lnTo>
                  <a:close/>
                  <a:moveTo>
                    <a:pt x="107463" y="26384"/>
                  </a:moveTo>
                  <a:lnTo>
                    <a:pt x="107463" y="28862"/>
                  </a:lnTo>
                  <a:lnTo>
                    <a:pt x="112572" y="28862"/>
                  </a:lnTo>
                  <a:lnTo>
                    <a:pt x="112572" y="42359"/>
                  </a:lnTo>
                  <a:lnTo>
                    <a:pt x="115278" y="42359"/>
                  </a:lnTo>
                  <a:lnTo>
                    <a:pt x="115278" y="28862"/>
                  </a:lnTo>
                  <a:lnTo>
                    <a:pt x="120386" y="28862"/>
                  </a:lnTo>
                  <a:lnTo>
                    <a:pt x="120386" y="26384"/>
                  </a:lnTo>
                  <a:close/>
                  <a:moveTo>
                    <a:pt x="1" y="26384"/>
                  </a:moveTo>
                  <a:lnTo>
                    <a:pt x="4918" y="42473"/>
                  </a:lnTo>
                  <a:lnTo>
                    <a:pt x="5643" y="42473"/>
                  </a:lnTo>
                  <a:lnTo>
                    <a:pt x="9569" y="33704"/>
                  </a:lnTo>
                  <a:lnTo>
                    <a:pt x="13610" y="42473"/>
                  </a:lnTo>
                  <a:lnTo>
                    <a:pt x="14334" y="42473"/>
                  </a:lnTo>
                  <a:lnTo>
                    <a:pt x="19252" y="26384"/>
                  </a:lnTo>
                  <a:lnTo>
                    <a:pt x="16621" y="26384"/>
                  </a:lnTo>
                  <a:lnTo>
                    <a:pt x="13610" y="36526"/>
                  </a:lnTo>
                  <a:lnTo>
                    <a:pt x="9912" y="28481"/>
                  </a:lnTo>
                  <a:lnTo>
                    <a:pt x="9455" y="28481"/>
                  </a:lnTo>
                  <a:lnTo>
                    <a:pt x="5757" y="36564"/>
                  </a:lnTo>
                  <a:lnTo>
                    <a:pt x="2784" y="26384"/>
                  </a:lnTo>
                  <a:close/>
                  <a:moveTo>
                    <a:pt x="74108" y="26269"/>
                  </a:moveTo>
                  <a:lnTo>
                    <a:pt x="74108" y="42359"/>
                  </a:lnTo>
                  <a:lnTo>
                    <a:pt x="76738" y="42359"/>
                  </a:lnTo>
                  <a:lnTo>
                    <a:pt x="76738" y="32065"/>
                  </a:lnTo>
                  <a:lnTo>
                    <a:pt x="86078" y="42473"/>
                  </a:lnTo>
                  <a:lnTo>
                    <a:pt x="87031" y="42473"/>
                  </a:lnTo>
                  <a:lnTo>
                    <a:pt x="87031" y="26384"/>
                  </a:lnTo>
                  <a:lnTo>
                    <a:pt x="84438" y="26384"/>
                  </a:lnTo>
                  <a:lnTo>
                    <a:pt x="84438" y="36716"/>
                  </a:lnTo>
                  <a:lnTo>
                    <a:pt x="75061" y="26269"/>
                  </a:lnTo>
                  <a:close/>
                  <a:moveTo>
                    <a:pt x="142001" y="26269"/>
                  </a:moveTo>
                  <a:lnTo>
                    <a:pt x="142001" y="42359"/>
                  </a:lnTo>
                  <a:lnTo>
                    <a:pt x="144593" y="42359"/>
                  </a:lnTo>
                  <a:lnTo>
                    <a:pt x="144593" y="32065"/>
                  </a:lnTo>
                  <a:lnTo>
                    <a:pt x="153971" y="42473"/>
                  </a:lnTo>
                  <a:lnTo>
                    <a:pt x="154886" y="42473"/>
                  </a:lnTo>
                  <a:lnTo>
                    <a:pt x="154886" y="26384"/>
                  </a:lnTo>
                  <a:lnTo>
                    <a:pt x="152294" y="26384"/>
                  </a:lnTo>
                  <a:lnTo>
                    <a:pt x="152294" y="36716"/>
                  </a:lnTo>
                  <a:lnTo>
                    <a:pt x="142916" y="26269"/>
                  </a:lnTo>
                  <a:close/>
                  <a:moveTo>
                    <a:pt x="40523" y="26003"/>
                  </a:moveTo>
                  <a:cubicBezTo>
                    <a:pt x="37283" y="26003"/>
                    <a:pt x="35301" y="28023"/>
                    <a:pt x="35301" y="30730"/>
                  </a:cubicBezTo>
                  <a:cubicBezTo>
                    <a:pt x="35301" y="33475"/>
                    <a:pt x="37321" y="34505"/>
                    <a:pt x="39189" y="35305"/>
                  </a:cubicBezTo>
                  <a:cubicBezTo>
                    <a:pt x="41248" y="36182"/>
                    <a:pt x="42315" y="36602"/>
                    <a:pt x="42315" y="38051"/>
                  </a:cubicBezTo>
                  <a:cubicBezTo>
                    <a:pt x="42315" y="39233"/>
                    <a:pt x="41667" y="40338"/>
                    <a:pt x="39913" y="40338"/>
                  </a:cubicBezTo>
                  <a:cubicBezTo>
                    <a:pt x="38541" y="40338"/>
                    <a:pt x="37130" y="39995"/>
                    <a:pt x="35834" y="39309"/>
                  </a:cubicBezTo>
                  <a:lnTo>
                    <a:pt x="35796" y="39309"/>
                  </a:lnTo>
                  <a:lnTo>
                    <a:pt x="35796" y="41978"/>
                  </a:lnTo>
                  <a:cubicBezTo>
                    <a:pt x="37016" y="42473"/>
                    <a:pt x="38350" y="42740"/>
                    <a:pt x="39913" y="42740"/>
                  </a:cubicBezTo>
                  <a:cubicBezTo>
                    <a:pt x="43344" y="42740"/>
                    <a:pt x="45098" y="40300"/>
                    <a:pt x="45098" y="37746"/>
                  </a:cubicBezTo>
                  <a:cubicBezTo>
                    <a:pt x="45098" y="34810"/>
                    <a:pt x="42925" y="33780"/>
                    <a:pt x="41019" y="32980"/>
                  </a:cubicBezTo>
                  <a:cubicBezTo>
                    <a:pt x="39227" y="32179"/>
                    <a:pt x="38084" y="31760"/>
                    <a:pt x="38084" y="30463"/>
                  </a:cubicBezTo>
                  <a:cubicBezTo>
                    <a:pt x="38084" y="29281"/>
                    <a:pt x="38846" y="28405"/>
                    <a:pt x="40523" y="28405"/>
                  </a:cubicBezTo>
                  <a:cubicBezTo>
                    <a:pt x="41629" y="28405"/>
                    <a:pt x="43001" y="28824"/>
                    <a:pt x="43916" y="29281"/>
                  </a:cubicBezTo>
                  <a:lnTo>
                    <a:pt x="43954" y="29281"/>
                  </a:lnTo>
                  <a:lnTo>
                    <a:pt x="43954" y="26651"/>
                  </a:lnTo>
                  <a:cubicBezTo>
                    <a:pt x="42887" y="26231"/>
                    <a:pt x="41705" y="26003"/>
                    <a:pt x="40523" y="26003"/>
                  </a:cubicBezTo>
                  <a:close/>
                  <a:moveTo>
                    <a:pt x="100068" y="26003"/>
                  </a:moveTo>
                  <a:cubicBezTo>
                    <a:pt x="95227" y="26003"/>
                    <a:pt x="91148" y="29091"/>
                    <a:pt x="91148" y="34390"/>
                  </a:cubicBezTo>
                  <a:cubicBezTo>
                    <a:pt x="91148" y="39423"/>
                    <a:pt x="94998" y="42740"/>
                    <a:pt x="99725" y="42740"/>
                  </a:cubicBezTo>
                  <a:cubicBezTo>
                    <a:pt x="101974" y="42740"/>
                    <a:pt x="103880" y="42206"/>
                    <a:pt x="105443" y="41291"/>
                  </a:cubicBezTo>
                  <a:lnTo>
                    <a:pt x="105443" y="33780"/>
                  </a:lnTo>
                  <a:lnTo>
                    <a:pt x="99153" y="33780"/>
                  </a:lnTo>
                  <a:lnTo>
                    <a:pt x="99153" y="36182"/>
                  </a:lnTo>
                  <a:lnTo>
                    <a:pt x="102813" y="36182"/>
                  </a:lnTo>
                  <a:lnTo>
                    <a:pt x="102813" y="39804"/>
                  </a:lnTo>
                  <a:cubicBezTo>
                    <a:pt x="101974" y="40186"/>
                    <a:pt x="101021" y="40338"/>
                    <a:pt x="99839" y="40338"/>
                  </a:cubicBezTo>
                  <a:cubicBezTo>
                    <a:pt x="96447" y="40338"/>
                    <a:pt x="94083" y="37860"/>
                    <a:pt x="94083" y="34390"/>
                  </a:cubicBezTo>
                  <a:cubicBezTo>
                    <a:pt x="94083" y="31035"/>
                    <a:pt x="96180" y="28519"/>
                    <a:pt x="100106" y="28519"/>
                  </a:cubicBezTo>
                  <a:cubicBezTo>
                    <a:pt x="101440" y="28519"/>
                    <a:pt x="102927" y="28710"/>
                    <a:pt x="104299" y="29205"/>
                  </a:cubicBezTo>
                  <a:lnTo>
                    <a:pt x="104299" y="26613"/>
                  </a:lnTo>
                  <a:cubicBezTo>
                    <a:pt x="103003" y="26193"/>
                    <a:pt x="101631" y="26003"/>
                    <a:pt x="100068" y="26003"/>
                  </a:cubicBezTo>
                  <a:close/>
                  <a:moveTo>
                    <a:pt x="129917" y="26003"/>
                  </a:moveTo>
                  <a:cubicBezTo>
                    <a:pt x="125342" y="26003"/>
                    <a:pt x="121835" y="29586"/>
                    <a:pt x="121835" y="34390"/>
                  </a:cubicBezTo>
                  <a:cubicBezTo>
                    <a:pt x="121835" y="39194"/>
                    <a:pt x="125190" y="42740"/>
                    <a:pt x="129802" y="42740"/>
                  </a:cubicBezTo>
                  <a:cubicBezTo>
                    <a:pt x="134377" y="42740"/>
                    <a:pt x="137884" y="39194"/>
                    <a:pt x="137884" y="34390"/>
                  </a:cubicBezTo>
                  <a:cubicBezTo>
                    <a:pt x="137884" y="29586"/>
                    <a:pt x="134529" y="26003"/>
                    <a:pt x="129917" y="26003"/>
                  </a:cubicBezTo>
                  <a:close/>
                  <a:moveTo>
                    <a:pt x="90004" y="54864"/>
                  </a:moveTo>
                  <a:cubicBezTo>
                    <a:pt x="92329" y="54864"/>
                    <a:pt x="93473" y="55932"/>
                    <a:pt x="93473" y="57648"/>
                  </a:cubicBezTo>
                  <a:cubicBezTo>
                    <a:pt x="93473" y="59402"/>
                    <a:pt x="92329" y="60469"/>
                    <a:pt x="90004" y="60469"/>
                  </a:cubicBezTo>
                  <a:lnTo>
                    <a:pt x="87374" y="60469"/>
                  </a:lnTo>
                  <a:lnTo>
                    <a:pt x="87374" y="54864"/>
                  </a:lnTo>
                  <a:close/>
                  <a:moveTo>
                    <a:pt x="40676" y="52386"/>
                  </a:moveTo>
                  <a:lnTo>
                    <a:pt x="40676" y="68361"/>
                  </a:lnTo>
                  <a:lnTo>
                    <a:pt x="43420" y="68361"/>
                  </a:lnTo>
                  <a:lnTo>
                    <a:pt x="43420" y="52386"/>
                  </a:lnTo>
                  <a:close/>
                  <a:moveTo>
                    <a:pt x="67551" y="52386"/>
                  </a:moveTo>
                  <a:lnTo>
                    <a:pt x="67551" y="68361"/>
                  </a:lnTo>
                  <a:lnTo>
                    <a:pt x="78492" y="68361"/>
                  </a:lnTo>
                  <a:lnTo>
                    <a:pt x="78492" y="65883"/>
                  </a:lnTo>
                  <a:lnTo>
                    <a:pt x="70296" y="65883"/>
                  </a:lnTo>
                  <a:lnTo>
                    <a:pt x="70296" y="61460"/>
                  </a:lnTo>
                  <a:lnTo>
                    <a:pt x="78034" y="61460"/>
                  </a:lnTo>
                  <a:lnTo>
                    <a:pt x="78034" y="59058"/>
                  </a:lnTo>
                  <a:lnTo>
                    <a:pt x="70296" y="59058"/>
                  </a:lnTo>
                  <a:lnTo>
                    <a:pt x="70296" y="54864"/>
                  </a:lnTo>
                  <a:lnTo>
                    <a:pt x="78492" y="54864"/>
                  </a:lnTo>
                  <a:lnTo>
                    <a:pt x="78492" y="52386"/>
                  </a:lnTo>
                  <a:close/>
                  <a:moveTo>
                    <a:pt x="84629" y="52386"/>
                  </a:moveTo>
                  <a:lnTo>
                    <a:pt x="84629" y="68361"/>
                  </a:lnTo>
                  <a:lnTo>
                    <a:pt x="87374" y="68361"/>
                  </a:lnTo>
                  <a:lnTo>
                    <a:pt x="87374" y="62871"/>
                  </a:lnTo>
                  <a:lnTo>
                    <a:pt x="90423" y="62871"/>
                  </a:lnTo>
                  <a:lnTo>
                    <a:pt x="94045" y="68361"/>
                  </a:lnTo>
                  <a:lnTo>
                    <a:pt x="97209" y="68361"/>
                  </a:lnTo>
                  <a:lnTo>
                    <a:pt x="93054" y="62299"/>
                  </a:lnTo>
                  <a:cubicBezTo>
                    <a:pt x="95227" y="61460"/>
                    <a:pt x="96370" y="59707"/>
                    <a:pt x="96370" y="57610"/>
                  </a:cubicBezTo>
                  <a:cubicBezTo>
                    <a:pt x="96370" y="54598"/>
                    <a:pt x="94121" y="52386"/>
                    <a:pt x="89852" y="52386"/>
                  </a:cubicBezTo>
                  <a:close/>
                  <a:moveTo>
                    <a:pt x="117070" y="52386"/>
                  </a:moveTo>
                  <a:lnTo>
                    <a:pt x="117070" y="68361"/>
                  </a:lnTo>
                  <a:lnTo>
                    <a:pt x="119815" y="68361"/>
                  </a:lnTo>
                  <a:lnTo>
                    <a:pt x="119815" y="52386"/>
                  </a:lnTo>
                  <a:close/>
                  <a:moveTo>
                    <a:pt x="124656" y="52386"/>
                  </a:moveTo>
                  <a:lnTo>
                    <a:pt x="124656" y="54864"/>
                  </a:lnTo>
                  <a:lnTo>
                    <a:pt x="129993" y="54864"/>
                  </a:lnTo>
                  <a:lnTo>
                    <a:pt x="129993" y="68361"/>
                  </a:lnTo>
                  <a:lnTo>
                    <a:pt x="132738" y="68361"/>
                  </a:lnTo>
                  <a:lnTo>
                    <a:pt x="132738" y="54864"/>
                  </a:lnTo>
                  <a:lnTo>
                    <a:pt x="138036" y="54864"/>
                  </a:lnTo>
                  <a:lnTo>
                    <a:pt x="138036" y="52386"/>
                  </a:lnTo>
                  <a:close/>
                  <a:moveTo>
                    <a:pt x="140476" y="52386"/>
                  </a:moveTo>
                  <a:lnTo>
                    <a:pt x="146461" y="61842"/>
                  </a:lnTo>
                  <a:lnTo>
                    <a:pt x="146461" y="68361"/>
                  </a:lnTo>
                  <a:lnTo>
                    <a:pt x="149206" y="68361"/>
                  </a:lnTo>
                  <a:lnTo>
                    <a:pt x="149206" y="61842"/>
                  </a:lnTo>
                  <a:lnTo>
                    <a:pt x="155191" y="52386"/>
                  </a:lnTo>
                  <a:lnTo>
                    <a:pt x="152103" y="52386"/>
                  </a:lnTo>
                  <a:lnTo>
                    <a:pt x="147872" y="59440"/>
                  </a:lnTo>
                  <a:lnTo>
                    <a:pt x="143640" y="52386"/>
                  </a:lnTo>
                  <a:close/>
                  <a:moveTo>
                    <a:pt x="20434" y="52272"/>
                  </a:moveTo>
                  <a:lnTo>
                    <a:pt x="20434" y="68361"/>
                  </a:lnTo>
                  <a:lnTo>
                    <a:pt x="23064" y="68361"/>
                  </a:lnTo>
                  <a:lnTo>
                    <a:pt x="23064" y="57876"/>
                  </a:lnTo>
                  <a:lnTo>
                    <a:pt x="33013" y="68476"/>
                  </a:lnTo>
                  <a:lnTo>
                    <a:pt x="33966" y="68476"/>
                  </a:lnTo>
                  <a:lnTo>
                    <a:pt x="33966" y="52386"/>
                  </a:lnTo>
                  <a:lnTo>
                    <a:pt x="31374" y="52386"/>
                  </a:lnTo>
                  <a:lnTo>
                    <a:pt x="31374" y="62909"/>
                  </a:lnTo>
                  <a:lnTo>
                    <a:pt x="21387" y="52272"/>
                  </a:lnTo>
                  <a:close/>
                  <a:moveTo>
                    <a:pt x="47652" y="52386"/>
                  </a:moveTo>
                  <a:lnTo>
                    <a:pt x="55162" y="68476"/>
                  </a:lnTo>
                  <a:lnTo>
                    <a:pt x="55848" y="68476"/>
                  </a:lnTo>
                  <a:lnTo>
                    <a:pt x="63358" y="52386"/>
                  </a:lnTo>
                  <a:lnTo>
                    <a:pt x="60460" y="52386"/>
                  </a:lnTo>
                  <a:lnTo>
                    <a:pt x="55543" y="63252"/>
                  </a:lnTo>
                  <a:lnTo>
                    <a:pt x="50663" y="52386"/>
                  </a:lnTo>
                  <a:close/>
                  <a:moveTo>
                    <a:pt x="420" y="52386"/>
                  </a:moveTo>
                  <a:lnTo>
                    <a:pt x="420" y="62032"/>
                  </a:lnTo>
                  <a:cubicBezTo>
                    <a:pt x="420" y="66264"/>
                    <a:pt x="3165" y="68666"/>
                    <a:pt x="7167" y="68666"/>
                  </a:cubicBezTo>
                  <a:cubicBezTo>
                    <a:pt x="11094" y="68666"/>
                    <a:pt x="13953" y="66188"/>
                    <a:pt x="13953" y="62032"/>
                  </a:cubicBezTo>
                  <a:lnTo>
                    <a:pt x="13953" y="52386"/>
                  </a:lnTo>
                  <a:lnTo>
                    <a:pt x="11208" y="52386"/>
                  </a:lnTo>
                  <a:lnTo>
                    <a:pt x="11208" y="61880"/>
                  </a:lnTo>
                  <a:cubicBezTo>
                    <a:pt x="11208" y="64663"/>
                    <a:pt x="9683" y="66226"/>
                    <a:pt x="7206" y="66226"/>
                  </a:cubicBezTo>
                  <a:cubicBezTo>
                    <a:pt x="4652" y="66226"/>
                    <a:pt x="3165" y="64701"/>
                    <a:pt x="3165" y="61880"/>
                  </a:cubicBezTo>
                  <a:lnTo>
                    <a:pt x="3165" y="52386"/>
                  </a:lnTo>
                  <a:close/>
                  <a:moveTo>
                    <a:pt x="106549" y="52005"/>
                  </a:moveTo>
                  <a:cubicBezTo>
                    <a:pt x="103080" y="52005"/>
                    <a:pt x="100907" y="54026"/>
                    <a:pt x="100907" y="56771"/>
                  </a:cubicBezTo>
                  <a:cubicBezTo>
                    <a:pt x="100907" y="59478"/>
                    <a:pt x="103080" y="60507"/>
                    <a:pt x="105138" y="61308"/>
                  </a:cubicBezTo>
                  <a:cubicBezTo>
                    <a:pt x="107540" y="62261"/>
                    <a:pt x="108607" y="62642"/>
                    <a:pt x="108607" y="64053"/>
                  </a:cubicBezTo>
                  <a:cubicBezTo>
                    <a:pt x="108607" y="65235"/>
                    <a:pt x="107883" y="66341"/>
                    <a:pt x="105862" y="66341"/>
                  </a:cubicBezTo>
                  <a:cubicBezTo>
                    <a:pt x="104338" y="66341"/>
                    <a:pt x="102736" y="65997"/>
                    <a:pt x="101250" y="65311"/>
                  </a:cubicBezTo>
                  <a:lnTo>
                    <a:pt x="101212" y="65311"/>
                  </a:lnTo>
                  <a:lnTo>
                    <a:pt x="101212" y="67980"/>
                  </a:lnTo>
                  <a:cubicBezTo>
                    <a:pt x="102508" y="68476"/>
                    <a:pt x="104033" y="68781"/>
                    <a:pt x="105710" y="68781"/>
                  </a:cubicBezTo>
                  <a:cubicBezTo>
                    <a:pt x="109522" y="68781"/>
                    <a:pt x="111390" y="66302"/>
                    <a:pt x="111390" y="63748"/>
                  </a:cubicBezTo>
                  <a:cubicBezTo>
                    <a:pt x="111390" y="60812"/>
                    <a:pt x="109141" y="59783"/>
                    <a:pt x="107082" y="58982"/>
                  </a:cubicBezTo>
                  <a:cubicBezTo>
                    <a:pt x="104681" y="58067"/>
                    <a:pt x="103689" y="57724"/>
                    <a:pt x="103689" y="56466"/>
                  </a:cubicBezTo>
                  <a:cubicBezTo>
                    <a:pt x="103689" y="55284"/>
                    <a:pt x="104566" y="54407"/>
                    <a:pt x="106396" y="54407"/>
                  </a:cubicBezTo>
                  <a:cubicBezTo>
                    <a:pt x="107654" y="54407"/>
                    <a:pt x="109103" y="54826"/>
                    <a:pt x="110170" y="55284"/>
                  </a:cubicBezTo>
                  <a:lnTo>
                    <a:pt x="110208" y="55284"/>
                  </a:lnTo>
                  <a:lnTo>
                    <a:pt x="110208" y="52653"/>
                  </a:lnTo>
                  <a:cubicBezTo>
                    <a:pt x="109065" y="52234"/>
                    <a:pt x="107845" y="52005"/>
                    <a:pt x="106549" y="52005"/>
                  </a:cubicBezTo>
                  <a:close/>
                  <a:moveTo>
                    <a:pt x="20052" y="94211"/>
                  </a:moveTo>
                  <a:lnTo>
                    <a:pt x="22263" y="99396"/>
                  </a:lnTo>
                  <a:lnTo>
                    <a:pt x="17841" y="99396"/>
                  </a:lnTo>
                  <a:lnTo>
                    <a:pt x="20052" y="94211"/>
                  </a:lnTo>
                  <a:close/>
                  <a:moveTo>
                    <a:pt x="135368" y="93106"/>
                  </a:moveTo>
                  <a:cubicBezTo>
                    <a:pt x="138951" y="93106"/>
                    <a:pt x="140705" y="95088"/>
                    <a:pt x="140705" y="97833"/>
                  </a:cubicBezTo>
                  <a:cubicBezTo>
                    <a:pt x="140705" y="100578"/>
                    <a:pt x="138951" y="102599"/>
                    <a:pt x="135368" y="102599"/>
                  </a:cubicBezTo>
                  <a:lnTo>
                    <a:pt x="133576" y="102599"/>
                  </a:lnTo>
                  <a:lnTo>
                    <a:pt x="133576" y="93106"/>
                  </a:lnTo>
                  <a:close/>
                  <a:moveTo>
                    <a:pt x="99115" y="92915"/>
                  </a:moveTo>
                  <a:cubicBezTo>
                    <a:pt x="101707" y="92915"/>
                    <a:pt x="103575" y="95050"/>
                    <a:pt x="103575" y="97833"/>
                  </a:cubicBezTo>
                  <a:cubicBezTo>
                    <a:pt x="103575" y="100617"/>
                    <a:pt x="101707" y="102790"/>
                    <a:pt x="99115" y="102790"/>
                  </a:cubicBezTo>
                  <a:cubicBezTo>
                    <a:pt x="96485" y="102790"/>
                    <a:pt x="94617" y="100617"/>
                    <a:pt x="94617" y="97833"/>
                  </a:cubicBezTo>
                  <a:cubicBezTo>
                    <a:pt x="94617" y="95050"/>
                    <a:pt x="96485" y="92915"/>
                    <a:pt x="99115" y="92915"/>
                  </a:cubicBezTo>
                  <a:close/>
                  <a:moveTo>
                    <a:pt x="19862" y="91886"/>
                  </a:moveTo>
                  <a:lnTo>
                    <a:pt x="14677" y="103743"/>
                  </a:lnTo>
                  <a:lnTo>
                    <a:pt x="16012" y="103743"/>
                  </a:lnTo>
                  <a:lnTo>
                    <a:pt x="17384" y="100464"/>
                  </a:lnTo>
                  <a:lnTo>
                    <a:pt x="22721" y="100464"/>
                  </a:lnTo>
                  <a:lnTo>
                    <a:pt x="24093" y="103743"/>
                  </a:lnTo>
                  <a:lnTo>
                    <a:pt x="25466" y="103743"/>
                  </a:lnTo>
                  <a:lnTo>
                    <a:pt x="20281" y="91886"/>
                  </a:lnTo>
                  <a:close/>
                  <a:moveTo>
                    <a:pt x="37779" y="91962"/>
                  </a:moveTo>
                  <a:lnTo>
                    <a:pt x="37779" y="103743"/>
                  </a:lnTo>
                  <a:lnTo>
                    <a:pt x="39075" y="103743"/>
                  </a:lnTo>
                  <a:lnTo>
                    <a:pt x="39075" y="98329"/>
                  </a:lnTo>
                  <a:lnTo>
                    <a:pt x="45365" y="98329"/>
                  </a:lnTo>
                  <a:lnTo>
                    <a:pt x="45365" y="103743"/>
                  </a:lnTo>
                  <a:lnTo>
                    <a:pt x="46661" y="103743"/>
                  </a:lnTo>
                  <a:lnTo>
                    <a:pt x="46661" y="91962"/>
                  </a:lnTo>
                  <a:lnTo>
                    <a:pt x="45365" y="91962"/>
                  </a:lnTo>
                  <a:lnTo>
                    <a:pt x="45365" y="97185"/>
                  </a:lnTo>
                  <a:lnTo>
                    <a:pt x="39075" y="97185"/>
                  </a:lnTo>
                  <a:lnTo>
                    <a:pt x="39075" y="91962"/>
                  </a:lnTo>
                  <a:close/>
                  <a:moveTo>
                    <a:pt x="51159" y="91962"/>
                  </a:moveTo>
                  <a:lnTo>
                    <a:pt x="51159" y="103743"/>
                  </a:lnTo>
                  <a:lnTo>
                    <a:pt x="52455" y="103743"/>
                  </a:lnTo>
                  <a:lnTo>
                    <a:pt x="52455" y="91962"/>
                  </a:lnTo>
                  <a:close/>
                  <a:moveTo>
                    <a:pt x="82685" y="91962"/>
                  </a:moveTo>
                  <a:lnTo>
                    <a:pt x="82685" y="93106"/>
                  </a:lnTo>
                  <a:lnTo>
                    <a:pt x="86611" y="93106"/>
                  </a:lnTo>
                  <a:lnTo>
                    <a:pt x="86611" y="103743"/>
                  </a:lnTo>
                  <a:lnTo>
                    <a:pt x="87907" y="103743"/>
                  </a:lnTo>
                  <a:lnTo>
                    <a:pt x="87907" y="93106"/>
                  </a:lnTo>
                  <a:lnTo>
                    <a:pt x="91834" y="93106"/>
                  </a:lnTo>
                  <a:lnTo>
                    <a:pt x="91834" y="91962"/>
                  </a:lnTo>
                  <a:close/>
                  <a:moveTo>
                    <a:pt x="132280" y="91962"/>
                  </a:moveTo>
                  <a:lnTo>
                    <a:pt x="132280" y="103743"/>
                  </a:lnTo>
                  <a:lnTo>
                    <a:pt x="135368" y="103743"/>
                  </a:lnTo>
                  <a:cubicBezTo>
                    <a:pt x="139752" y="103743"/>
                    <a:pt x="142077" y="100998"/>
                    <a:pt x="142077" y="97833"/>
                  </a:cubicBezTo>
                  <a:cubicBezTo>
                    <a:pt x="142077" y="94669"/>
                    <a:pt x="139752" y="91962"/>
                    <a:pt x="135368" y="91962"/>
                  </a:cubicBezTo>
                  <a:close/>
                  <a:moveTo>
                    <a:pt x="56991" y="91924"/>
                  </a:moveTo>
                  <a:lnTo>
                    <a:pt x="56991" y="103743"/>
                  </a:lnTo>
                  <a:lnTo>
                    <a:pt x="58211" y="103743"/>
                  </a:lnTo>
                  <a:lnTo>
                    <a:pt x="58211" y="94745"/>
                  </a:lnTo>
                  <a:lnTo>
                    <a:pt x="65569" y="103781"/>
                  </a:lnTo>
                  <a:lnTo>
                    <a:pt x="66102" y="103781"/>
                  </a:lnTo>
                  <a:lnTo>
                    <a:pt x="66102" y="91962"/>
                  </a:lnTo>
                  <a:lnTo>
                    <a:pt x="64882" y="91962"/>
                  </a:lnTo>
                  <a:lnTo>
                    <a:pt x="64882" y="100922"/>
                  </a:lnTo>
                  <a:lnTo>
                    <a:pt x="57525" y="91924"/>
                  </a:lnTo>
                  <a:close/>
                  <a:moveTo>
                    <a:pt x="108874" y="91924"/>
                  </a:moveTo>
                  <a:lnTo>
                    <a:pt x="108874" y="103743"/>
                  </a:lnTo>
                  <a:lnTo>
                    <a:pt x="110094" y="103743"/>
                  </a:lnTo>
                  <a:lnTo>
                    <a:pt x="110094" y="94745"/>
                  </a:lnTo>
                  <a:lnTo>
                    <a:pt x="117451" y="103781"/>
                  </a:lnTo>
                  <a:lnTo>
                    <a:pt x="117985" y="103781"/>
                  </a:lnTo>
                  <a:lnTo>
                    <a:pt x="117985" y="91962"/>
                  </a:lnTo>
                  <a:lnTo>
                    <a:pt x="116765" y="91962"/>
                  </a:lnTo>
                  <a:lnTo>
                    <a:pt x="116765" y="100922"/>
                  </a:lnTo>
                  <a:lnTo>
                    <a:pt x="109369" y="91924"/>
                  </a:lnTo>
                  <a:close/>
                  <a:moveTo>
                    <a:pt x="39" y="91962"/>
                  </a:moveTo>
                  <a:lnTo>
                    <a:pt x="3660" y="103819"/>
                  </a:lnTo>
                  <a:lnTo>
                    <a:pt x="4080" y="103819"/>
                  </a:lnTo>
                  <a:lnTo>
                    <a:pt x="7129" y="96270"/>
                  </a:lnTo>
                  <a:lnTo>
                    <a:pt x="10179" y="103819"/>
                  </a:lnTo>
                  <a:lnTo>
                    <a:pt x="10598" y="103819"/>
                  </a:lnTo>
                  <a:lnTo>
                    <a:pt x="14182" y="91962"/>
                  </a:lnTo>
                  <a:lnTo>
                    <a:pt x="12962" y="91962"/>
                  </a:lnTo>
                  <a:lnTo>
                    <a:pt x="10293" y="100845"/>
                  </a:lnTo>
                  <a:lnTo>
                    <a:pt x="7358" y="93677"/>
                  </a:lnTo>
                  <a:lnTo>
                    <a:pt x="6939" y="93677"/>
                  </a:lnTo>
                  <a:lnTo>
                    <a:pt x="4003" y="100922"/>
                  </a:lnTo>
                  <a:lnTo>
                    <a:pt x="1335" y="91962"/>
                  </a:lnTo>
                  <a:close/>
                  <a:moveTo>
                    <a:pt x="30726" y="91733"/>
                  </a:moveTo>
                  <a:cubicBezTo>
                    <a:pt x="28439" y="91733"/>
                    <a:pt x="27067" y="93029"/>
                    <a:pt x="27067" y="94936"/>
                  </a:cubicBezTo>
                  <a:cubicBezTo>
                    <a:pt x="27067" y="96842"/>
                    <a:pt x="28553" y="97528"/>
                    <a:pt x="30040" y="98138"/>
                  </a:cubicBezTo>
                  <a:cubicBezTo>
                    <a:pt x="31832" y="98901"/>
                    <a:pt x="32747" y="99282"/>
                    <a:pt x="32747" y="100693"/>
                  </a:cubicBezTo>
                  <a:cubicBezTo>
                    <a:pt x="32747" y="101951"/>
                    <a:pt x="31870" y="102752"/>
                    <a:pt x="30383" y="102752"/>
                  </a:cubicBezTo>
                  <a:cubicBezTo>
                    <a:pt x="29278" y="102752"/>
                    <a:pt x="28248" y="102485"/>
                    <a:pt x="27257" y="101989"/>
                  </a:cubicBezTo>
                  <a:lnTo>
                    <a:pt x="27257" y="103324"/>
                  </a:lnTo>
                  <a:cubicBezTo>
                    <a:pt x="28134" y="103705"/>
                    <a:pt x="29239" y="103934"/>
                    <a:pt x="30383" y="103934"/>
                  </a:cubicBezTo>
                  <a:cubicBezTo>
                    <a:pt x="32632" y="103934"/>
                    <a:pt x="34081" y="102523"/>
                    <a:pt x="34081" y="100578"/>
                  </a:cubicBezTo>
                  <a:cubicBezTo>
                    <a:pt x="34081" y="98367"/>
                    <a:pt x="32289" y="97681"/>
                    <a:pt x="30726" y="96994"/>
                  </a:cubicBezTo>
                  <a:cubicBezTo>
                    <a:pt x="29392" y="96423"/>
                    <a:pt x="28439" y="95965"/>
                    <a:pt x="28439" y="94783"/>
                  </a:cubicBezTo>
                  <a:cubicBezTo>
                    <a:pt x="28439" y="93601"/>
                    <a:pt x="29278" y="92953"/>
                    <a:pt x="30726" y="92953"/>
                  </a:cubicBezTo>
                  <a:cubicBezTo>
                    <a:pt x="31527" y="92953"/>
                    <a:pt x="32365" y="93144"/>
                    <a:pt x="33204" y="93411"/>
                  </a:cubicBezTo>
                  <a:lnTo>
                    <a:pt x="33204" y="92152"/>
                  </a:lnTo>
                  <a:cubicBezTo>
                    <a:pt x="32365" y="91886"/>
                    <a:pt x="31565" y="91733"/>
                    <a:pt x="30726" y="91733"/>
                  </a:cubicBezTo>
                  <a:close/>
                  <a:moveTo>
                    <a:pt x="76319" y="91733"/>
                  </a:moveTo>
                  <a:cubicBezTo>
                    <a:pt x="73231" y="91733"/>
                    <a:pt x="69991" y="93982"/>
                    <a:pt x="69991" y="97833"/>
                  </a:cubicBezTo>
                  <a:cubicBezTo>
                    <a:pt x="69991" y="101532"/>
                    <a:pt x="73040" y="103934"/>
                    <a:pt x="76281" y="103934"/>
                  </a:cubicBezTo>
                  <a:cubicBezTo>
                    <a:pt x="78034" y="103934"/>
                    <a:pt x="79407" y="103438"/>
                    <a:pt x="80588" y="102561"/>
                  </a:cubicBezTo>
                  <a:lnTo>
                    <a:pt x="80588" y="97795"/>
                  </a:lnTo>
                  <a:lnTo>
                    <a:pt x="76204" y="97795"/>
                  </a:lnTo>
                  <a:lnTo>
                    <a:pt x="76204" y="99015"/>
                  </a:lnTo>
                  <a:lnTo>
                    <a:pt x="79330" y="99015"/>
                  </a:lnTo>
                  <a:lnTo>
                    <a:pt x="79330" y="101951"/>
                  </a:lnTo>
                  <a:cubicBezTo>
                    <a:pt x="78377" y="102523"/>
                    <a:pt x="77462" y="102752"/>
                    <a:pt x="76319" y="102752"/>
                  </a:cubicBezTo>
                  <a:cubicBezTo>
                    <a:pt x="73574" y="102752"/>
                    <a:pt x="71401" y="100617"/>
                    <a:pt x="71401" y="97833"/>
                  </a:cubicBezTo>
                  <a:cubicBezTo>
                    <a:pt x="71401" y="95088"/>
                    <a:pt x="73231" y="92953"/>
                    <a:pt x="76357" y="92953"/>
                  </a:cubicBezTo>
                  <a:cubicBezTo>
                    <a:pt x="77500" y="92953"/>
                    <a:pt x="78911" y="93220"/>
                    <a:pt x="80016" y="93792"/>
                  </a:cubicBezTo>
                  <a:lnTo>
                    <a:pt x="80016" y="92534"/>
                  </a:lnTo>
                  <a:cubicBezTo>
                    <a:pt x="78911" y="92000"/>
                    <a:pt x="77577" y="91733"/>
                    <a:pt x="76319" y="91733"/>
                  </a:cubicBezTo>
                  <a:close/>
                  <a:moveTo>
                    <a:pt x="99153" y="91733"/>
                  </a:moveTo>
                  <a:cubicBezTo>
                    <a:pt x="95989" y="91733"/>
                    <a:pt x="93206" y="94287"/>
                    <a:pt x="93206" y="97833"/>
                  </a:cubicBezTo>
                  <a:cubicBezTo>
                    <a:pt x="93206" y="101379"/>
                    <a:pt x="95875" y="103934"/>
                    <a:pt x="99039" y="103934"/>
                  </a:cubicBezTo>
                  <a:cubicBezTo>
                    <a:pt x="102203" y="103934"/>
                    <a:pt x="104947" y="101379"/>
                    <a:pt x="104947" y="97833"/>
                  </a:cubicBezTo>
                  <a:cubicBezTo>
                    <a:pt x="104947" y="94287"/>
                    <a:pt x="102355" y="91733"/>
                    <a:pt x="99153" y="91733"/>
                  </a:cubicBezTo>
                  <a:close/>
                  <a:moveTo>
                    <a:pt x="151684" y="91733"/>
                  </a:moveTo>
                  <a:cubicBezTo>
                    <a:pt x="148100" y="91733"/>
                    <a:pt x="145394" y="94364"/>
                    <a:pt x="145394" y="97833"/>
                  </a:cubicBezTo>
                  <a:cubicBezTo>
                    <a:pt x="145394" y="101379"/>
                    <a:pt x="148024" y="103934"/>
                    <a:pt x="151684" y="103934"/>
                  </a:cubicBezTo>
                  <a:cubicBezTo>
                    <a:pt x="152980" y="103934"/>
                    <a:pt x="153971" y="103705"/>
                    <a:pt x="154886" y="103324"/>
                  </a:cubicBezTo>
                  <a:lnTo>
                    <a:pt x="154886" y="102103"/>
                  </a:lnTo>
                  <a:cubicBezTo>
                    <a:pt x="153895" y="102523"/>
                    <a:pt x="152827" y="102752"/>
                    <a:pt x="151684" y="102752"/>
                  </a:cubicBezTo>
                  <a:cubicBezTo>
                    <a:pt x="148672" y="102752"/>
                    <a:pt x="146766" y="100617"/>
                    <a:pt x="146766" y="97833"/>
                  </a:cubicBezTo>
                  <a:cubicBezTo>
                    <a:pt x="146766" y="95050"/>
                    <a:pt x="148558" y="92953"/>
                    <a:pt x="151684" y="92953"/>
                  </a:cubicBezTo>
                  <a:cubicBezTo>
                    <a:pt x="152827" y="92953"/>
                    <a:pt x="153895" y="93144"/>
                    <a:pt x="154886" y="93563"/>
                  </a:cubicBezTo>
                  <a:lnTo>
                    <a:pt x="154886" y="92343"/>
                  </a:lnTo>
                  <a:cubicBezTo>
                    <a:pt x="153971" y="91962"/>
                    <a:pt x="152980" y="91733"/>
                    <a:pt x="151684" y="91733"/>
                  </a:cubicBezTo>
                  <a:close/>
                  <a:moveTo>
                    <a:pt x="121911" y="102103"/>
                  </a:moveTo>
                  <a:lnTo>
                    <a:pt x="121530" y="105840"/>
                  </a:lnTo>
                  <a:lnTo>
                    <a:pt x="122292" y="105840"/>
                  </a:lnTo>
                  <a:lnTo>
                    <a:pt x="123398" y="102561"/>
                  </a:lnTo>
                  <a:lnTo>
                    <a:pt x="123398" y="102103"/>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1279900" y="1260075"/>
              <a:ext cx="3888350" cy="2350525"/>
            </a:xfrm>
            <a:custGeom>
              <a:avLst/>
              <a:gdLst/>
              <a:ahLst/>
              <a:cxnLst/>
              <a:rect l="l" t="t" r="r" b="b"/>
              <a:pathLst>
                <a:path w="155534" h="94021" extrusionOk="0">
                  <a:moveTo>
                    <a:pt x="0" y="0"/>
                  </a:moveTo>
                  <a:lnTo>
                    <a:pt x="0" y="2517"/>
                  </a:lnTo>
                  <a:lnTo>
                    <a:pt x="155533" y="2517"/>
                  </a:lnTo>
                  <a:lnTo>
                    <a:pt x="155533" y="0"/>
                  </a:lnTo>
                  <a:close/>
                  <a:moveTo>
                    <a:pt x="0" y="91505"/>
                  </a:moveTo>
                  <a:lnTo>
                    <a:pt x="0" y="94021"/>
                  </a:lnTo>
                  <a:lnTo>
                    <a:pt x="155533" y="94021"/>
                  </a:lnTo>
                  <a:lnTo>
                    <a:pt x="155533" y="91505"/>
                  </a:lnTo>
                  <a:close/>
                </a:path>
              </a:pathLst>
            </a:custGeom>
            <a:solidFill>
              <a:srgbClr val="C3AB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2188911" y="5247338"/>
              <a:ext cx="39738150" cy="285975"/>
            </a:xfrm>
            <a:custGeom>
              <a:avLst/>
              <a:gdLst/>
              <a:ahLst/>
              <a:cxnLst/>
              <a:rect l="l" t="t" r="r" b="b"/>
              <a:pathLst>
                <a:path w="1589526" h="11439" extrusionOk="0">
                  <a:moveTo>
                    <a:pt x="4156" y="1"/>
                  </a:moveTo>
                  <a:lnTo>
                    <a:pt x="0" y="11439"/>
                  </a:lnTo>
                  <a:lnTo>
                    <a:pt x="1585332" y="11439"/>
                  </a:lnTo>
                  <a:lnTo>
                    <a:pt x="1589525" y="1"/>
                  </a:lnTo>
                  <a:close/>
                </a:path>
              </a:pathLst>
            </a:custGeom>
            <a:solidFill>
              <a:srgbClr val="C3AB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1"/>
          <p:cNvSpPr txBox="1">
            <a:spLocks noGrp="1"/>
          </p:cNvSpPr>
          <p:nvPr>
            <p:ph type="ctrTitle"/>
          </p:nvPr>
        </p:nvSpPr>
        <p:spPr>
          <a:xfrm>
            <a:off x="8856497" y="1093892"/>
            <a:ext cx="29525400" cy="3924000"/>
          </a:xfrm>
          <a:prstGeom prst="rect">
            <a:avLst/>
          </a:prstGeom>
          <a:noFill/>
          <a:ln>
            <a:noFill/>
          </a:ln>
        </p:spPr>
        <p:txBody>
          <a:bodyPr spcFirstLastPara="1" wrap="square" lIns="501600" tIns="250800" rIns="501600" bIns="250800" anchor="ctr" anchorCtr="0">
            <a:noAutofit/>
          </a:bodyPr>
          <a:lstStyle/>
          <a:p>
            <a:pPr marL="0" lvl="0" indent="0" algn="ctr" rtl="0">
              <a:lnSpc>
                <a:spcPct val="100000"/>
              </a:lnSpc>
              <a:spcBef>
                <a:spcPts val="0"/>
              </a:spcBef>
              <a:spcAft>
                <a:spcPts val="0"/>
              </a:spcAft>
              <a:buClr>
                <a:schemeClr val="lt1"/>
              </a:buClr>
              <a:buSzPts val="7500"/>
              <a:buFont typeface="Calibri"/>
              <a:buNone/>
            </a:pPr>
            <a:r>
              <a:rPr lang="en-US" sz="7500" dirty="0">
                <a:solidFill>
                  <a:schemeClr val="lt1"/>
                </a:solidFill>
              </a:rPr>
              <a:t>Data Augmentation to Improve the Performance of Convolutional Neural Networks</a:t>
            </a:r>
            <a:br>
              <a:rPr lang="en-US" sz="7500" dirty="0">
                <a:solidFill>
                  <a:schemeClr val="lt1"/>
                </a:solidFill>
              </a:rPr>
            </a:br>
            <a:r>
              <a:rPr lang="en-US" sz="4000" dirty="0">
                <a:solidFill>
                  <a:schemeClr val="lt1"/>
                </a:solidFill>
              </a:rPr>
              <a:t> Nashwa Khan</a:t>
            </a:r>
            <a:r>
              <a:rPr lang="en-US" sz="4000" baseline="30000" dirty="0">
                <a:solidFill>
                  <a:schemeClr val="lt1"/>
                </a:solidFill>
              </a:rPr>
              <a:t> </a:t>
            </a:r>
            <a:r>
              <a:rPr lang="en-US" sz="4000" dirty="0">
                <a:solidFill>
                  <a:schemeClr val="lt1"/>
                </a:solidFill>
              </a:rPr>
              <a:t>, </a:t>
            </a:r>
            <a:r>
              <a:rPr lang="en-US" sz="4000" dirty="0" err="1">
                <a:solidFill>
                  <a:schemeClr val="lt1"/>
                </a:solidFill>
              </a:rPr>
              <a:t>Destie</a:t>
            </a:r>
            <a:r>
              <a:rPr lang="en-US" sz="4000" dirty="0">
                <a:solidFill>
                  <a:schemeClr val="lt1"/>
                </a:solidFill>
              </a:rPr>
              <a:t> Provenzano M.S., Murray Loew Ph.D.</a:t>
            </a:r>
            <a:br>
              <a:rPr lang="en-US" sz="3500" baseline="30000" dirty="0">
                <a:solidFill>
                  <a:schemeClr val="lt1"/>
                </a:solidFill>
              </a:rPr>
            </a:br>
            <a:br>
              <a:rPr lang="en-US" sz="2400" i="1" baseline="30000" dirty="0">
                <a:solidFill>
                  <a:schemeClr val="lt1"/>
                </a:solidFill>
              </a:rPr>
            </a:br>
            <a:r>
              <a:rPr lang="en-US" sz="2400" i="1" dirty="0">
                <a:solidFill>
                  <a:schemeClr val="lt1"/>
                </a:solidFill>
              </a:rPr>
              <a:t>Department of Biomedical Engineering, The George Washington University, Washington, DC</a:t>
            </a:r>
            <a:br>
              <a:rPr lang="en-US" sz="2400" i="1" dirty="0">
                <a:solidFill>
                  <a:schemeClr val="lt1"/>
                </a:solidFill>
              </a:rPr>
            </a:br>
            <a:endParaRPr sz="2400" dirty="0">
              <a:solidFill>
                <a:schemeClr val="lt1"/>
              </a:solidFill>
            </a:endParaRPr>
          </a:p>
        </p:txBody>
      </p:sp>
      <p:sp>
        <p:nvSpPr>
          <p:cNvPr id="95" name="Google Shape;95;p1"/>
          <p:cNvSpPr/>
          <p:nvPr/>
        </p:nvSpPr>
        <p:spPr>
          <a:xfrm>
            <a:off x="403375" y="19406487"/>
            <a:ext cx="11125200" cy="1698301"/>
          </a:xfrm>
          <a:prstGeom prst="rect">
            <a:avLst/>
          </a:prstGeom>
          <a:solidFill>
            <a:schemeClr val="dk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0"/>
              <a:buFont typeface="Arial"/>
              <a:buNone/>
            </a:pPr>
            <a:r>
              <a:rPr lang="en-US" sz="7500" b="0" i="0" u="none" strike="noStrike" cap="none">
                <a:solidFill>
                  <a:schemeClr val="lt1"/>
                </a:solidFill>
                <a:latin typeface="Calibri"/>
                <a:ea typeface="Calibri"/>
                <a:cs typeface="Calibri"/>
                <a:sym typeface="Calibri"/>
              </a:rPr>
              <a:t>Methods</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1879275" y="5867150"/>
            <a:ext cx="31593300" cy="1698300"/>
          </a:xfrm>
          <a:prstGeom prst="rect">
            <a:avLst/>
          </a:prstGeom>
          <a:solidFill>
            <a:schemeClr val="dk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500"/>
              <a:buFont typeface="Arial"/>
              <a:buNone/>
            </a:pPr>
            <a:r>
              <a:rPr lang="en-US" sz="8500" b="0" i="0" u="none" strike="noStrike" cap="none">
                <a:solidFill>
                  <a:schemeClr val="lt1"/>
                </a:solidFill>
                <a:latin typeface="Calibri"/>
                <a:ea typeface="Calibri"/>
                <a:cs typeface="Calibri"/>
                <a:sym typeface="Calibri"/>
              </a:rPr>
              <a:t>Results</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32909963" y="18751899"/>
            <a:ext cx="10646100" cy="2547300"/>
          </a:xfrm>
          <a:prstGeom prst="rect">
            <a:avLst/>
          </a:prstGeom>
          <a:solidFill>
            <a:schemeClr val="dk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500"/>
              <a:buFont typeface="Arial"/>
              <a:buNone/>
            </a:pPr>
            <a:r>
              <a:rPr lang="en-US" sz="8500" b="0" i="0" u="none" strike="noStrike" cap="none">
                <a:solidFill>
                  <a:schemeClr val="lt1"/>
                </a:solidFill>
                <a:latin typeface="Calibri"/>
                <a:ea typeface="Calibri"/>
                <a:cs typeface="Calibri"/>
                <a:sym typeface="Calibri"/>
              </a:rPr>
              <a:t>Conclusions/Future Steps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32879350" y="27328650"/>
            <a:ext cx="10646100" cy="1698300"/>
          </a:xfrm>
          <a:prstGeom prst="rect">
            <a:avLst/>
          </a:prstGeom>
          <a:solidFill>
            <a:schemeClr val="dk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500"/>
              <a:buFont typeface="Arial"/>
              <a:buNone/>
            </a:pPr>
            <a:r>
              <a:rPr lang="en-US" sz="8500" b="0" i="0" u="none" strike="noStrike" cap="none">
                <a:solidFill>
                  <a:schemeClr val="lt1"/>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469075" y="7601524"/>
            <a:ext cx="10993800" cy="11804963"/>
          </a:xfrm>
          <a:prstGeom prst="rect">
            <a:avLst/>
          </a:prstGeom>
          <a:noFill/>
          <a:ln w="9525" cap="flat" cmpd="sng">
            <a:solidFill>
              <a:srgbClr val="183444"/>
            </a:solidFill>
            <a:prstDash val="solid"/>
            <a:round/>
            <a:headEnd type="none" w="sm" len="sm"/>
            <a:tailEnd type="none" w="sm" len="sm"/>
          </a:ln>
        </p:spPr>
        <p:txBody>
          <a:bodyPr spcFirstLastPara="1" wrap="square" lIns="274300" tIns="274300" rIns="91425" bIns="274300" anchor="t"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dirty="0">
              <a:solidFill>
                <a:schemeClr val="dk1"/>
              </a:solidFill>
              <a:latin typeface="Calibri"/>
              <a:ea typeface="Calibri"/>
              <a:cs typeface="Calibri"/>
              <a:sym typeface="Calibri"/>
            </a:endParaRPr>
          </a:p>
        </p:txBody>
      </p:sp>
      <p:sp>
        <p:nvSpPr>
          <p:cNvPr id="100" name="Google Shape;100;p1"/>
          <p:cNvSpPr/>
          <p:nvPr/>
        </p:nvSpPr>
        <p:spPr>
          <a:xfrm>
            <a:off x="469075" y="21104788"/>
            <a:ext cx="10917900" cy="11813636"/>
          </a:xfrm>
          <a:prstGeom prst="rect">
            <a:avLst/>
          </a:prstGeom>
          <a:noFill/>
          <a:ln w="9525" cap="flat" cmpd="sng">
            <a:solidFill>
              <a:srgbClr val="183444"/>
            </a:solidFill>
            <a:prstDash val="solid"/>
            <a:round/>
            <a:headEnd type="none" w="sm" len="sm"/>
            <a:tailEnd type="none" w="sm" len="sm"/>
          </a:ln>
        </p:spPr>
        <p:txBody>
          <a:bodyPr spcFirstLastPara="1" wrap="square" lIns="274300" tIns="274300" rIns="91425" bIns="274300" anchor="t"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dirty="0">
              <a:solidFill>
                <a:schemeClr val="dk1"/>
              </a:solidFill>
              <a:latin typeface="Calibri"/>
              <a:ea typeface="Calibri"/>
              <a:cs typeface="Calibri"/>
              <a:sym typeface="Calibri"/>
            </a:endParaRPr>
          </a:p>
        </p:txBody>
      </p:sp>
      <p:sp>
        <p:nvSpPr>
          <p:cNvPr id="101" name="Google Shape;101;p1"/>
          <p:cNvSpPr/>
          <p:nvPr/>
        </p:nvSpPr>
        <p:spPr>
          <a:xfrm>
            <a:off x="32909900" y="21312724"/>
            <a:ext cx="10593300" cy="6002400"/>
          </a:xfrm>
          <a:prstGeom prst="rect">
            <a:avLst/>
          </a:prstGeom>
          <a:noFill/>
          <a:ln w="9525" cap="flat" cmpd="sng">
            <a:solidFill>
              <a:srgbClr val="183444"/>
            </a:solidFill>
            <a:prstDash val="solid"/>
            <a:round/>
            <a:headEnd type="none" w="sm" len="sm"/>
            <a:tailEnd type="none" w="sm" len="sm"/>
          </a:ln>
        </p:spPr>
        <p:txBody>
          <a:bodyPr spcFirstLastPara="1" wrap="square" lIns="274300" tIns="274300" rIns="91425" bIns="274300"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dirty="0">
                <a:solidFill>
                  <a:srgbClr val="000000"/>
                </a:solidFill>
                <a:latin typeface="Calibri"/>
                <a:ea typeface="Calibri"/>
                <a:cs typeface="Calibri"/>
                <a:sym typeface="Calibri"/>
              </a:rPr>
              <a:t>We concluded that data augmentation for MRI Prostate data is a feasible way to improve model performance compared to existing base methods. Our next steps are to explore the use of generative adversarial networks (GANs) to generate additional variations of the data to improve the training of the CNN model.</a:t>
            </a:r>
            <a:endParaRPr sz="4500" b="0" i="0" u="none" strike="noStrike" cap="none"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4500"/>
              <a:buFont typeface="Arial"/>
              <a:buNone/>
            </a:pPr>
            <a:br>
              <a:rPr lang="en-US" sz="4500" b="0" i="0" u="none" strike="noStrike" cap="none" dirty="0">
                <a:solidFill>
                  <a:schemeClr val="lt1"/>
                </a:solidFill>
                <a:latin typeface="Calibri"/>
                <a:ea typeface="Calibri"/>
                <a:cs typeface="Calibri"/>
                <a:sym typeface="Calibri"/>
              </a:rPr>
            </a:br>
            <a:r>
              <a:rPr lang="en-US" sz="4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102" name="Google Shape;102;p1"/>
          <p:cNvSpPr/>
          <p:nvPr/>
        </p:nvSpPr>
        <p:spPr>
          <a:xfrm>
            <a:off x="32879375" y="28947300"/>
            <a:ext cx="10646100" cy="3971100"/>
          </a:xfrm>
          <a:prstGeom prst="rect">
            <a:avLst/>
          </a:prstGeom>
          <a:noFill/>
          <a:ln w="9525" cap="flat" cmpd="sng">
            <a:solidFill>
              <a:srgbClr val="183444"/>
            </a:solidFill>
            <a:prstDash val="solid"/>
            <a:round/>
            <a:headEnd type="none" w="sm" len="sm"/>
            <a:tailEnd type="none" w="sm" len="sm"/>
          </a:ln>
        </p:spPr>
        <p:txBody>
          <a:bodyPr spcFirstLastPara="1" wrap="square" lIns="274300" tIns="274300" rIns="91425" bIns="274300" anchor="t" anchorCtr="0">
            <a:noAutofit/>
          </a:bodyPr>
          <a:lstStyle/>
          <a:p>
            <a:pPr marL="0" marR="0" lvl="0" indent="0" algn="l" rtl="0">
              <a:lnSpc>
                <a:spcPct val="100000"/>
              </a:lnSpc>
              <a:spcBef>
                <a:spcPts val="0"/>
              </a:spcBef>
              <a:spcAft>
                <a:spcPts val="0"/>
              </a:spcAft>
              <a:buClr>
                <a:srgbClr val="000000"/>
              </a:buClr>
              <a:buSzPts val="2500"/>
              <a:buFont typeface="Arial"/>
              <a:buNone/>
            </a:pPr>
            <a:br>
              <a:rPr lang="en-US" sz="2500" b="0" i="0" u="none" strike="noStrike" cap="none">
                <a:solidFill>
                  <a:schemeClr val="lt1"/>
                </a:solidFill>
                <a:latin typeface="Calibri"/>
                <a:ea typeface="Calibri"/>
                <a:cs typeface="Calibri"/>
                <a:sym typeface="Calibri"/>
              </a:rPr>
            </a:br>
            <a:endParaRPr sz="2500" b="0" i="0" u="none" strike="noStrike" cap="none">
              <a:solidFill>
                <a:schemeClr val="dk1"/>
              </a:solidFill>
              <a:latin typeface="Calibri"/>
              <a:ea typeface="Calibri"/>
              <a:cs typeface="Calibri"/>
              <a:sym typeface="Calibri"/>
            </a:endParaRPr>
          </a:p>
        </p:txBody>
      </p:sp>
      <p:sp>
        <p:nvSpPr>
          <p:cNvPr id="103" name="Google Shape;103;p1"/>
          <p:cNvSpPr/>
          <p:nvPr/>
        </p:nvSpPr>
        <p:spPr>
          <a:xfrm>
            <a:off x="413657" y="5867149"/>
            <a:ext cx="11125287" cy="1698172"/>
          </a:xfrm>
          <a:prstGeom prst="rect">
            <a:avLst/>
          </a:prstGeom>
          <a:solidFill>
            <a:schemeClr val="dk2"/>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0"/>
              <a:buFont typeface="Arial"/>
              <a:buNone/>
            </a:pPr>
            <a:r>
              <a:rPr lang="en-US" sz="7500" b="0" i="0" u="none" strike="noStrike" cap="none">
                <a:solidFill>
                  <a:schemeClr val="lt1"/>
                </a:solidFill>
                <a:latin typeface="Calibri"/>
                <a:ea typeface="Calibri"/>
                <a:cs typeface="Calibri"/>
                <a:sym typeface="Calibri"/>
              </a:rPr>
              <a:t>Background</a:t>
            </a:r>
            <a:endParaRPr sz="1400" b="0" i="0" u="none" strike="noStrike" cap="none">
              <a:solidFill>
                <a:srgbClr val="000000"/>
              </a:solidFill>
              <a:latin typeface="Arial"/>
              <a:ea typeface="Arial"/>
              <a:cs typeface="Arial"/>
              <a:sym typeface="Arial"/>
            </a:endParaRPr>
          </a:p>
        </p:txBody>
      </p:sp>
      <p:pic>
        <p:nvPicPr>
          <p:cNvPr id="104" name="Google Shape;104;p1" descr="A close-up of a fetus&#10;&#10;Description automatically generated with low confidence"/>
          <p:cNvPicPr preferRelativeResize="0"/>
          <p:nvPr/>
        </p:nvPicPr>
        <p:blipFill rotWithShape="1">
          <a:blip r:embed="rId3">
            <a:alphaModFix/>
          </a:blip>
          <a:srcRect/>
          <a:stretch/>
        </p:blipFill>
        <p:spPr>
          <a:xfrm>
            <a:off x="11963025" y="7846925"/>
            <a:ext cx="9982575" cy="8483850"/>
          </a:xfrm>
          <a:prstGeom prst="rect">
            <a:avLst/>
          </a:prstGeom>
          <a:noFill/>
          <a:ln>
            <a:noFill/>
          </a:ln>
        </p:spPr>
      </p:pic>
      <p:sp>
        <p:nvSpPr>
          <p:cNvPr id="105" name="Google Shape;105;p1"/>
          <p:cNvSpPr txBox="1"/>
          <p:nvPr/>
        </p:nvSpPr>
        <p:spPr>
          <a:xfrm>
            <a:off x="11958125" y="16217150"/>
            <a:ext cx="99874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Figure 1: This is an example of a T2 weighted clinically significant prostate MRI taken from the </a:t>
            </a:r>
            <a:r>
              <a:rPr lang="en-US" sz="3600" b="0" i="0" u="none" strike="noStrike" cap="none" dirty="0" err="1">
                <a:solidFill>
                  <a:schemeClr val="dk1"/>
                </a:solidFill>
                <a:latin typeface="Calibri"/>
                <a:ea typeface="Calibri"/>
                <a:cs typeface="Calibri"/>
                <a:sym typeface="Calibri"/>
              </a:rPr>
              <a:t>ProstateX</a:t>
            </a:r>
            <a:r>
              <a:rPr lang="en-US" sz="3600" b="0" i="0" u="none" strike="noStrike" cap="none" dirty="0">
                <a:solidFill>
                  <a:schemeClr val="dk1"/>
                </a:solidFill>
                <a:latin typeface="Calibri"/>
                <a:ea typeface="Calibri"/>
                <a:cs typeface="Calibri"/>
                <a:sym typeface="Calibri"/>
              </a:rPr>
              <a:t> database [1]. There were 86 clinically significant images in the training dataset. Clinically significant prostate lesions are defined as Gleason Grade 2 or greater. The arrow is showing the location of the prostate lesion.</a:t>
            </a:r>
            <a:endParaRPr sz="1400" b="0" i="0" u="none" strike="noStrike" cap="none" dirty="0">
              <a:solidFill>
                <a:srgbClr val="000000"/>
              </a:solidFill>
              <a:latin typeface="Arial"/>
              <a:ea typeface="Arial"/>
              <a:cs typeface="Arial"/>
              <a:sym typeface="Arial"/>
            </a:endParaRPr>
          </a:p>
        </p:txBody>
      </p:sp>
      <p:sp>
        <p:nvSpPr>
          <p:cNvPr id="106" name="Google Shape;106;p1"/>
          <p:cNvSpPr txBox="1"/>
          <p:nvPr/>
        </p:nvSpPr>
        <p:spPr>
          <a:xfrm>
            <a:off x="22361950" y="16284538"/>
            <a:ext cx="101316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Figure 2:  This is an example of a T2 weighted prostate MRI with a benign lesion taken from the ProstateX database [1]. There were 250 images with clinically insignificant lesions in the training dataset.  The arrow is showing the location of the prostate lesion.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graphicFrame>
        <p:nvGraphicFramePr>
          <p:cNvPr id="107" name="Google Shape;107;p1"/>
          <p:cNvGraphicFramePr/>
          <p:nvPr>
            <p:extLst>
              <p:ext uri="{D42A27DB-BD31-4B8C-83A1-F6EECF244321}">
                <p14:modId xmlns:p14="http://schemas.microsoft.com/office/powerpoint/2010/main" val="1586423754"/>
              </p:ext>
            </p:extLst>
          </p:nvPr>
        </p:nvGraphicFramePr>
        <p:xfrm>
          <a:off x="11879263" y="26452826"/>
          <a:ext cx="20507775" cy="4480600"/>
        </p:xfrm>
        <a:graphic>
          <a:graphicData uri="http://schemas.openxmlformats.org/drawingml/2006/table">
            <a:tbl>
              <a:tblPr firstRow="1" bandRow="1">
                <a:noFill/>
                <a:tableStyleId>{311CBAA7-074E-479C-894B-5583A452CDB8}</a:tableStyleId>
              </a:tblPr>
              <a:tblGrid>
                <a:gridCol w="8856100">
                  <a:extLst>
                    <a:ext uri="{9D8B030D-6E8A-4147-A177-3AD203B41FA5}">
                      <a16:colId xmlns:a16="http://schemas.microsoft.com/office/drawing/2014/main" val="20000"/>
                    </a:ext>
                  </a:extLst>
                </a:gridCol>
                <a:gridCol w="4815750">
                  <a:extLst>
                    <a:ext uri="{9D8B030D-6E8A-4147-A177-3AD203B41FA5}">
                      <a16:colId xmlns:a16="http://schemas.microsoft.com/office/drawing/2014/main" val="20001"/>
                    </a:ext>
                  </a:extLst>
                </a:gridCol>
                <a:gridCol w="6835925">
                  <a:extLst>
                    <a:ext uri="{9D8B030D-6E8A-4147-A177-3AD203B41FA5}">
                      <a16:colId xmlns:a16="http://schemas.microsoft.com/office/drawing/2014/main" val="20002"/>
                    </a:ext>
                  </a:extLst>
                </a:gridCol>
              </a:tblGrid>
              <a:tr h="520197">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a:t>Model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dirty="0"/>
                        <a:t>Accuracy</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a:t>Loss</a:t>
                      </a:r>
                      <a:endParaRPr sz="1400" u="none" strike="noStrike" cap="none"/>
                    </a:p>
                  </a:txBody>
                  <a:tcPr marL="91450" marR="91450" marT="45725" marB="45725"/>
                </a:tc>
                <a:extLst>
                  <a:ext uri="{0D108BD9-81ED-4DB2-BD59-A6C34878D82A}">
                    <a16:rowId xmlns:a16="http://schemas.microsoft.com/office/drawing/2014/main" val="10000"/>
                  </a:ext>
                </a:extLst>
              </a:tr>
              <a:tr h="685800">
                <a:tc>
                  <a:txBody>
                    <a:bodyPr/>
                    <a:lstStyle/>
                    <a:p>
                      <a:pPr marL="0" marR="0" lvl="0" indent="0" algn="l" rtl="0">
                        <a:lnSpc>
                          <a:spcPct val="100000"/>
                        </a:lnSpc>
                        <a:spcBef>
                          <a:spcPts val="0"/>
                        </a:spcBef>
                        <a:spcAft>
                          <a:spcPts val="0"/>
                        </a:spcAft>
                        <a:buClr>
                          <a:srgbClr val="000000"/>
                        </a:buClr>
                        <a:buSzPts val="5400"/>
                        <a:buFont typeface="Arial"/>
                        <a:buNone/>
                      </a:pPr>
                      <a:r>
                        <a:rPr lang="en-US" sz="5400" u="none" strike="noStrike" cap="none" dirty="0"/>
                        <a:t>VGG16 (ImageNet Database)</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dirty="0"/>
                        <a:t>0.74</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a:t>-</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5400"/>
                        <a:buFont typeface="Arial"/>
                        <a:buNone/>
                      </a:pPr>
                      <a:r>
                        <a:rPr lang="en-US" sz="5400" u="none" strike="noStrike" cap="none"/>
                        <a:t>VGG16 (ProstateX Dataset)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a:t>0.71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a:t>2.16</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5400"/>
                        <a:buFont typeface="Arial"/>
                        <a:buNone/>
                      </a:pPr>
                      <a:r>
                        <a:rPr lang="en-US" sz="5400" u="none" strike="noStrike" cap="none"/>
                        <a:t>VGG16 (Augmented ProstateX Dataset)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a:t>0.83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5400"/>
                        <a:buFont typeface="Arial"/>
                        <a:buNone/>
                      </a:pPr>
                      <a:r>
                        <a:rPr lang="en-US" sz="5400" u="none" strike="noStrike" cap="none" dirty="0"/>
                        <a:t>1.22</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108" name="Google Shape;108;p1"/>
          <p:cNvSpPr txBox="1"/>
          <p:nvPr/>
        </p:nvSpPr>
        <p:spPr>
          <a:xfrm>
            <a:off x="32936363" y="29187865"/>
            <a:ext cx="10593300" cy="3878700"/>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0"/>
              </a:spcBef>
              <a:spcAft>
                <a:spcPts val="0"/>
              </a:spcAft>
              <a:buClr>
                <a:srgbClr val="2C3E50"/>
              </a:buClr>
              <a:buSzPts val="4200"/>
              <a:buFont typeface="Calibri"/>
              <a:buAutoNum type="arabicPeriod"/>
            </a:pPr>
            <a:r>
              <a:rPr lang="en-US" sz="4200" b="0" i="0" u="none" strike="noStrike" cap="none">
                <a:solidFill>
                  <a:srgbClr val="2C3E50"/>
                </a:solidFill>
                <a:latin typeface="Calibri"/>
                <a:ea typeface="Calibri"/>
                <a:cs typeface="Calibri"/>
                <a:sym typeface="Calibri"/>
              </a:rPr>
              <a:t>K. </a:t>
            </a:r>
            <a:r>
              <a:rPr lang="en-US" sz="4200" b="0" i="0" u="none" strike="noStrike" cap="none">
                <a:solidFill>
                  <a:schemeClr val="dk1"/>
                </a:solidFill>
                <a:latin typeface="Calibri"/>
                <a:ea typeface="Calibri"/>
                <a:cs typeface="Calibri"/>
                <a:sym typeface="Calibri"/>
              </a:rPr>
              <a:t>G. Litjens, O. Debats, J. Barentsz, N. Karssemeijer and H. Huisman. "Computer-aided detection of prostate cancer in MRI", </a:t>
            </a:r>
            <a:r>
              <a:rPr lang="en-US" sz="4200" b="0" i="1" u="none" strike="noStrike" cap="none">
                <a:solidFill>
                  <a:schemeClr val="dk1"/>
                </a:solidFill>
                <a:latin typeface="Calibri"/>
                <a:ea typeface="Calibri"/>
                <a:cs typeface="Calibri"/>
                <a:sym typeface="Calibri"/>
              </a:rPr>
              <a:t>IEEE Transactions on Medical Imaging</a:t>
            </a:r>
            <a:r>
              <a:rPr lang="en-US" sz="4200" b="0" i="0" u="none" strike="noStrike" cap="none">
                <a:solidFill>
                  <a:schemeClr val="dk1"/>
                </a:solidFill>
                <a:latin typeface="Calibri"/>
                <a:ea typeface="Calibri"/>
                <a:cs typeface="Calibri"/>
                <a:sym typeface="Calibri"/>
              </a:rPr>
              <a:t> 2014;33:1083-1092.</a:t>
            </a:r>
            <a:endParaRPr sz="42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2C3E50"/>
                </a:solidFill>
                <a:latin typeface="Calibri"/>
                <a:ea typeface="Calibri"/>
                <a:cs typeface="Calibri"/>
                <a:sym typeface="Calibri"/>
              </a:rPr>
              <a:t> </a:t>
            </a:r>
            <a:endParaRPr sz="3600" b="0" i="0" u="none" strike="noStrike" cap="none">
              <a:solidFill>
                <a:srgbClr val="2C3E50"/>
              </a:solidFill>
              <a:latin typeface="Calibri"/>
              <a:ea typeface="Calibri"/>
              <a:cs typeface="Calibri"/>
              <a:sym typeface="Calibri"/>
            </a:endParaRPr>
          </a:p>
        </p:txBody>
      </p:sp>
      <p:sp>
        <p:nvSpPr>
          <p:cNvPr id="109" name="Google Shape;109;p1"/>
          <p:cNvSpPr txBox="1"/>
          <p:nvPr/>
        </p:nvSpPr>
        <p:spPr>
          <a:xfrm>
            <a:off x="11879338" y="31127215"/>
            <a:ext cx="20507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Table 1:</a:t>
            </a:r>
            <a:r>
              <a:rPr lang="en-US" sz="3600" dirty="0">
                <a:solidFill>
                  <a:schemeClr val="dk1"/>
                </a:solidFill>
                <a:latin typeface="Calibri"/>
                <a:ea typeface="Calibri"/>
                <a:cs typeface="Calibri"/>
                <a:sym typeface="Calibri"/>
              </a:rPr>
              <a:t> </a:t>
            </a:r>
            <a:r>
              <a:rPr lang="en-US" sz="3600" b="0" i="0" u="none" strike="noStrike" cap="none" dirty="0">
                <a:solidFill>
                  <a:srgbClr val="000000"/>
                </a:solidFill>
                <a:latin typeface="Calibri"/>
                <a:ea typeface="Calibri"/>
                <a:cs typeface="Calibri"/>
                <a:sym typeface="Calibri"/>
              </a:rPr>
              <a:t>The original model achieved an accuracy of 0.71 and a loss of 2.16, cropped and rotated images were able to achieve an accuracy of 0.83 and a loss of 1.22.</a:t>
            </a:r>
            <a:endParaRPr sz="3600" b="0" i="0" u="none" strike="noStrike" cap="none" dirty="0">
              <a:solidFill>
                <a:schemeClr val="dk1"/>
              </a:solidFill>
              <a:latin typeface="Calibri"/>
              <a:ea typeface="Calibri"/>
              <a:cs typeface="Calibri"/>
              <a:sym typeface="Calibri"/>
            </a:endParaRPr>
          </a:p>
        </p:txBody>
      </p:sp>
      <p:pic>
        <p:nvPicPr>
          <p:cNvPr id="110" name="Google Shape;110;p1"/>
          <p:cNvPicPr preferRelativeResize="0"/>
          <p:nvPr/>
        </p:nvPicPr>
        <p:blipFill rotWithShape="1">
          <a:blip r:embed="rId4">
            <a:alphaModFix/>
          </a:blip>
          <a:srcRect/>
          <a:stretch/>
        </p:blipFill>
        <p:spPr>
          <a:xfrm>
            <a:off x="32909900" y="7847050"/>
            <a:ext cx="10593299" cy="8483851"/>
          </a:xfrm>
          <a:prstGeom prst="rect">
            <a:avLst/>
          </a:prstGeom>
          <a:noFill/>
          <a:ln>
            <a:noFill/>
          </a:ln>
        </p:spPr>
      </p:pic>
      <p:sp>
        <p:nvSpPr>
          <p:cNvPr id="111" name="Google Shape;111;p1"/>
          <p:cNvSpPr txBox="1"/>
          <p:nvPr/>
        </p:nvSpPr>
        <p:spPr>
          <a:xfrm>
            <a:off x="32909975" y="16330899"/>
            <a:ext cx="106461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Calibri"/>
                <a:ea typeface="Calibri"/>
                <a:cs typeface="Calibri"/>
                <a:sym typeface="Calibri"/>
              </a:rPr>
              <a:t>Figure 4: This is an example of an image created using a GAN model which generates similar but specifically different datasets from the existing images. </a:t>
            </a:r>
            <a:endParaRPr sz="3600" b="0" i="0" u="none" strike="noStrike" cap="none" dirty="0">
              <a:solidFill>
                <a:srgbClr val="000000"/>
              </a:solidFill>
              <a:latin typeface="Calibri"/>
              <a:ea typeface="Calibri"/>
              <a:cs typeface="Calibri"/>
              <a:sym typeface="Calibri"/>
            </a:endParaRPr>
          </a:p>
        </p:txBody>
      </p:sp>
      <p:pic>
        <p:nvPicPr>
          <p:cNvPr id="112" name="Google Shape;112;p1"/>
          <p:cNvPicPr preferRelativeResize="0"/>
          <p:nvPr/>
        </p:nvPicPr>
        <p:blipFill rotWithShape="1">
          <a:blip r:embed="rId5">
            <a:alphaModFix/>
          </a:blip>
          <a:srcRect/>
          <a:stretch/>
        </p:blipFill>
        <p:spPr>
          <a:xfrm>
            <a:off x="11963025" y="20188250"/>
            <a:ext cx="6358525" cy="4816850"/>
          </a:xfrm>
          <a:prstGeom prst="rect">
            <a:avLst/>
          </a:prstGeom>
          <a:noFill/>
          <a:ln>
            <a:noFill/>
          </a:ln>
        </p:spPr>
      </p:pic>
      <p:pic>
        <p:nvPicPr>
          <p:cNvPr id="113" name="Google Shape;113;p1"/>
          <p:cNvPicPr preferRelativeResize="0"/>
          <p:nvPr/>
        </p:nvPicPr>
        <p:blipFill rotWithShape="1">
          <a:blip r:embed="rId6">
            <a:alphaModFix/>
          </a:blip>
          <a:srcRect/>
          <a:stretch/>
        </p:blipFill>
        <p:spPr>
          <a:xfrm>
            <a:off x="18584600" y="20170400"/>
            <a:ext cx="6703500" cy="4816850"/>
          </a:xfrm>
          <a:prstGeom prst="rect">
            <a:avLst/>
          </a:prstGeom>
          <a:noFill/>
          <a:ln>
            <a:noFill/>
          </a:ln>
        </p:spPr>
      </p:pic>
      <p:pic>
        <p:nvPicPr>
          <p:cNvPr id="114" name="Google Shape;114;p1"/>
          <p:cNvPicPr preferRelativeResize="0"/>
          <p:nvPr/>
        </p:nvPicPr>
        <p:blipFill rotWithShape="1">
          <a:blip r:embed="rId7">
            <a:alphaModFix/>
          </a:blip>
          <a:srcRect/>
          <a:stretch/>
        </p:blipFill>
        <p:spPr>
          <a:xfrm>
            <a:off x="25551125" y="20170400"/>
            <a:ext cx="6703500" cy="4816850"/>
          </a:xfrm>
          <a:prstGeom prst="rect">
            <a:avLst/>
          </a:prstGeom>
          <a:noFill/>
          <a:ln>
            <a:noFill/>
          </a:ln>
        </p:spPr>
      </p:pic>
      <p:sp>
        <p:nvSpPr>
          <p:cNvPr id="115" name="Google Shape;115;p1"/>
          <p:cNvSpPr txBox="1"/>
          <p:nvPr/>
        </p:nvSpPr>
        <p:spPr>
          <a:xfrm>
            <a:off x="11963025" y="25063175"/>
            <a:ext cx="201222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Calibri"/>
                <a:ea typeface="Calibri"/>
                <a:cs typeface="Calibri"/>
                <a:sym typeface="Calibri"/>
              </a:rPr>
              <a:t>Figure 3: This shows the MRI image from figure 1 that was rotated 90 degrees counterclockwise three times starting from the left to generate variations of the existing images in the dataset [1]. </a:t>
            </a:r>
            <a:endParaRPr sz="3600" b="0" i="0" u="none" strike="noStrike" cap="none" dirty="0">
              <a:solidFill>
                <a:srgbClr val="000000"/>
              </a:solidFill>
              <a:latin typeface="Calibri"/>
              <a:ea typeface="Calibri"/>
              <a:cs typeface="Calibri"/>
              <a:sym typeface="Calibri"/>
            </a:endParaRPr>
          </a:p>
        </p:txBody>
      </p:sp>
      <p:sp>
        <p:nvSpPr>
          <p:cNvPr id="116" name="Google Shape;116;p1"/>
          <p:cNvSpPr/>
          <p:nvPr/>
        </p:nvSpPr>
        <p:spPr>
          <a:xfrm>
            <a:off x="15066800" y="11576439"/>
            <a:ext cx="1862400" cy="629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1"/>
          <p:cNvPicPr preferRelativeResize="0"/>
          <p:nvPr/>
        </p:nvPicPr>
        <p:blipFill rotWithShape="1">
          <a:blip r:embed="rId8">
            <a:alphaModFix/>
          </a:blip>
          <a:srcRect/>
          <a:stretch/>
        </p:blipFill>
        <p:spPr>
          <a:xfrm>
            <a:off x="22348750" y="7847050"/>
            <a:ext cx="10131600" cy="8483850"/>
          </a:xfrm>
          <a:prstGeom prst="rect">
            <a:avLst/>
          </a:prstGeom>
          <a:noFill/>
          <a:ln>
            <a:noFill/>
          </a:ln>
        </p:spPr>
      </p:pic>
      <p:sp>
        <p:nvSpPr>
          <p:cNvPr id="118" name="Google Shape;118;p1"/>
          <p:cNvSpPr/>
          <p:nvPr/>
        </p:nvSpPr>
        <p:spPr>
          <a:xfrm>
            <a:off x="23425688" y="11610139"/>
            <a:ext cx="1862400" cy="629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4D74BAC-7D75-4E37-93EE-64D80B7146B3}"/>
              </a:ext>
            </a:extLst>
          </p:cNvPr>
          <p:cNvSpPr txBox="1"/>
          <p:nvPr/>
        </p:nvSpPr>
        <p:spPr>
          <a:xfrm>
            <a:off x="464886" y="21104788"/>
            <a:ext cx="10873413" cy="11864786"/>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dirty="0">
                <a:solidFill>
                  <a:srgbClr val="000000"/>
                </a:solidFill>
                <a:latin typeface="Calibri"/>
                <a:ea typeface="Calibri"/>
                <a:cs typeface="Calibri"/>
                <a:sym typeface="Calibri"/>
              </a:rPr>
              <a:t>We used a VGG-16 model for the classification of clinically significant prostate lesions on the T2-weighted MRI images from the dataset. Next, we explored various data augmentation methods to improve the performance of the model. The images in the existing dataset were rotated 90 degrees counterclockwise three times to generate three new sets of images. We also explored another method in which the images were randomly cropped to create another set of images.</a:t>
            </a:r>
            <a:r>
              <a:rPr lang="en-US" sz="4500" b="0" i="0" u="none" strike="noStrike" dirty="0">
                <a:solidFill>
                  <a:srgbClr val="000000"/>
                </a:solidFill>
                <a:latin typeface="Calibri"/>
                <a:ea typeface="Calibri"/>
                <a:cs typeface="Calibri"/>
                <a:sym typeface="Calibri"/>
              </a:rPr>
              <a:t> The model</a:t>
            </a:r>
            <a:r>
              <a:rPr lang="en-US" sz="4500" dirty="0">
                <a:latin typeface="Calibri"/>
                <a:ea typeface="Calibri"/>
                <a:cs typeface="Calibri"/>
                <a:sym typeface="Calibri"/>
              </a:rPr>
              <a:t>s were evaluated based on the validation accuracy and loss achieved during each epoch. Accuracy can be defined as the proportion of correct predictions in the validation set and loss is the error evaluated at each epoch.</a:t>
            </a:r>
            <a:endParaRPr lang="en-US" sz="45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D2856397-6CBF-4EC7-A17E-61E029B9E476}"/>
              </a:ext>
            </a:extLst>
          </p:cNvPr>
          <p:cNvSpPr txBox="1"/>
          <p:nvPr/>
        </p:nvSpPr>
        <p:spPr>
          <a:xfrm>
            <a:off x="550348" y="7632390"/>
            <a:ext cx="11062418" cy="11172289"/>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dirty="0">
                <a:solidFill>
                  <a:srgbClr val="000000"/>
                </a:solidFill>
                <a:latin typeface="Calibri"/>
                <a:ea typeface="Calibri"/>
                <a:cs typeface="Calibri"/>
                <a:sym typeface="Calibri"/>
              </a:rPr>
              <a:t>Data augmentation is a method to create new and modified datasets. The modified datasets can be used to train and test a classifier model on images similar to real-life applications. Trans rectal ultrasound guided biopsy (TRUS) has been the standard method of prostate cancer diagnosis, but machine learning models have made prostate</a:t>
            </a:r>
            <a:r>
              <a:rPr lang="en-US" sz="4500" dirty="0">
                <a:latin typeface="Calibri"/>
                <a:ea typeface="Calibri"/>
                <a:cs typeface="Calibri"/>
                <a:sym typeface="Calibri"/>
              </a:rPr>
              <a:t> magnetic resonance imaging </a:t>
            </a:r>
            <a:r>
              <a:rPr lang="en-US" sz="4500" b="0" i="0" u="none" strike="noStrike" cap="none" dirty="0">
                <a:solidFill>
                  <a:srgbClr val="000000"/>
                </a:solidFill>
                <a:latin typeface="Calibri"/>
                <a:ea typeface="Calibri"/>
                <a:cs typeface="Calibri"/>
                <a:sym typeface="Calibri"/>
              </a:rPr>
              <a:t>a very comparable technique. The 2017 SPIE </a:t>
            </a:r>
            <a:r>
              <a:rPr lang="en-US" sz="4500" b="0" i="0" u="none" strike="noStrike" cap="none" dirty="0" err="1">
                <a:solidFill>
                  <a:srgbClr val="000000"/>
                </a:solidFill>
                <a:latin typeface="Calibri"/>
                <a:ea typeface="Calibri"/>
                <a:cs typeface="Calibri"/>
                <a:sym typeface="Calibri"/>
              </a:rPr>
              <a:t>ProstateX</a:t>
            </a:r>
            <a:r>
              <a:rPr lang="en-US" sz="4500" b="0" i="0" u="none" strike="noStrike" cap="none" dirty="0">
                <a:solidFill>
                  <a:srgbClr val="000000"/>
                </a:solidFill>
                <a:latin typeface="Calibri"/>
                <a:ea typeface="Calibri"/>
                <a:cs typeface="Calibri"/>
                <a:sym typeface="Calibri"/>
              </a:rPr>
              <a:t> challenge released a series of Prostate</a:t>
            </a:r>
            <a:r>
              <a:rPr lang="en-US" sz="4500" dirty="0">
                <a:latin typeface="Calibri"/>
                <a:ea typeface="Calibri"/>
                <a:cs typeface="Calibri"/>
                <a:sym typeface="Calibri"/>
              </a:rPr>
              <a:t> </a:t>
            </a:r>
            <a:r>
              <a:rPr lang="en-US" sz="4500" b="0" i="0" u="none" strike="noStrike" cap="none" dirty="0">
                <a:solidFill>
                  <a:srgbClr val="000000"/>
                </a:solidFill>
                <a:latin typeface="Calibri"/>
                <a:ea typeface="Calibri"/>
                <a:cs typeface="Calibri"/>
                <a:sym typeface="Calibri"/>
              </a:rPr>
              <a:t>MRI images to solicit classifier models that could identify and classify prostate cancer. Our study sought to experiment with data augmentation to determine how to improve current models based on the dataset.</a:t>
            </a:r>
            <a:endParaRPr lang="en-US" sz="4500" b="0" i="0" u="none" strike="noStrike" cap="none" dirty="0">
              <a:solidFill>
                <a:schemeClr val="dk1"/>
              </a:solidFill>
              <a:latin typeface="Calibri"/>
              <a:ea typeface="Calibri"/>
              <a:cs typeface="Calibri"/>
              <a:sym typeface="Calibri"/>
            </a:endParaRPr>
          </a:p>
        </p:txBody>
      </p:sp>
      <p:pic>
        <p:nvPicPr>
          <p:cNvPr id="5" name="Picture 4" descr="Shape&#10;&#10;Description automatically generated with medium confidence">
            <a:extLst>
              <a:ext uri="{FF2B5EF4-FFF2-40B4-BE49-F238E27FC236}">
                <a16:creationId xmlns:a16="http://schemas.microsoft.com/office/drawing/2014/main" id="{B7E5094D-0C60-4B1A-81BC-653CC8FDCA73}"/>
              </a:ext>
            </a:extLst>
          </p:cNvPr>
          <p:cNvPicPr>
            <a:picLocks noChangeAspect="1"/>
          </p:cNvPicPr>
          <p:nvPr/>
        </p:nvPicPr>
        <p:blipFill>
          <a:blip r:embed="rId9"/>
          <a:stretch>
            <a:fillRect/>
          </a:stretch>
        </p:blipFill>
        <p:spPr>
          <a:xfrm>
            <a:off x="39090600" y="311782"/>
            <a:ext cx="4800600" cy="472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605</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Data Augmentation to Improve the Performance of Convolutional Neural Networks  Nashwa Khan , Destie Provenzano M.S., Murray Loew Ph.D.  Department of Biomedical Engineering, The George Washington University, Washington, DC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Data Augmentation to Improve the Performance of Convolutional Neural Networks  Nashwa Khan 2, Destie Provenzano1, Murray Loew 2  1. Division of Radiation Oncology, The George Washington University School of Medicine and Health Sciences, Washington, DC  2Department of Biomedical Engineering, The George Washington University, Washington, DC</dc:title>
  <dc:creator>Jessica Sereno</dc:creator>
  <cp:lastModifiedBy>Nashwa Khan</cp:lastModifiedBy>
  <cp:revision>1</cp:revision>
  <dcterms:created xsi:type="dcterms:W3CDTF">2014-11-25T15:49:40Z</dcterms:created>
  <dcterms:modified xsi:type="dcterms:W3CDTF">2022-04-13T01:16:08Z</dcterms:modified>
</cp:coreProperties>
</file>